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301" r:id="rId4"/>
    <p:sldId id="300" r:id="rId5"/>
    <p:sldId id="286" r:id="rId6"/>
    <p:sldId id="333" r:id="rId7"/>
    <p:sldId id="339" r:id="rId8"/>
    <p:sldId id="265" r:id="rId9"/>
    <p:sldId id="264" r:id="rId10"/>
    <p:sldId id="266" r:id="rId11"/>
    <p:sldId id="267" r:id="rId12"/>
    <p:sldId id="268" r:id="rId13"/>
    <p:sldId id="269" r:id="rId14"/>
    <p:sldId id="291" r:id="rId15"/>
    <p:sldId id="314" r:id="rId16"/>
    <p:sldId id="316" r:id="rId17"/>
    <p:sldId id="317" r:id="rId18"/>
    <p:sldId id="33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293" r:id="rId27"/>
    <p:sldId id="303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295" r:id="rId37"/>
    <p:sldId id="260" r:id="rId38"/>
    <p:sldId id="259" r:id="rId39"/>
    <p:sldId id="262" r:id="rId40"/>
    <p:sldId id="272" r:id="rId41"/>
    <p:sldId id="273" r:id="rId42"/>
    <p:sldId id="274" r:id="rId43"/>
    <p:sldId id="275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325" r:id="rId53"/>
    <p:sldId id="327" r:id="rId54"/>
    <p:sldId id="336" r:id="rId55"/>
    <p:sldId id="334" r:id="rId56"/>
    <p:sldId id="335" r:id="rId57"/>
    <p:sldId id="326" r:id="rId58"/>
    <p:sldId id="328" r:id="rId5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330" autoAdjust="0"/>
    <p:restoredTop sz="94737" autoAdjust="0"/>
  </p:normalViewPr>
  <p:slideViewPr>
    <p:cSldViewPr>
      <p:cViewPr>
        <p:scale>
          <a:sx n="70" d="100"/>
          <a:sy n="70" d="100"/>
        </p:scale>
        <p:origin x="-97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title>
      <c:tx>
        <c:rich>
          <a:bodyPr/>
          <a:lstStyle/>
          <a:p>
            <a:pPr>
              <a:defRPr/>
            </a:pPr>
            <a:r>
              <a:rPr lang="th-TH" sz="2800" dirty="0" smtClean="0"/>
              <a:t>จำนวนผู้รับบริการ</a:t>
            </a:r>
            <a:r>
              <a:rPr lang="th-TH" sz="2800" baseline="0" dirty="0" smtClean="0"/>
              <a:t> </a:t>
            </a:r>
            <a:r>
              <a:rPr lang="en-US" sz="2800" baseline="0" dirty="0" smtClean="0"/>
              <a:t>CKD Clinic</a:t>
            </a:r>
            <a:endParaRPr lang="th-TH" sz="28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2555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dLblPos val="outEnd"/>
            <c:showVal val="1"/>
          </c:dLbls>
          <c:cat>
            <c:strRef>
              <c:f>Sheet1!$A$2:$A$4</c:f>
              <c:strCache>
                <c:ptCount val="3"/>
                <c:pt idx="0">
                  <c:v>stage 3</c:v>
                </c:pt>
                <c:pt idx="1">
                  <c:v>stage 4</c:v>
                </c:pt>
                <c:pt idx="2">
                  <c:v>stage 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82</c:v>
                </c:pt>
                <c:pt idx="1">
                  <c:v>110</c:v>
                </c:pt>
                <c:pt idx="2">
                  <c:v>204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2556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dLblPos val="outEnd"/>
            <c:showVal val="1"/>
          </c:dLbls>
          <c:cat>
            <c:strRef>
              <c:f>Sheet1!$A$2:$A$4</c:f>
              <c:strCache>
                <c:ptCount val="3"/>
                <c:pt idx="0">
                  <c:v>stage 3</c:v>
                </c:pt>
                <c:pt idx="1">
                  <c:v>stage 4</c:v>
                </c:pt>
                <c:pt idx="2">
                  <c:v>stage 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183</c:v>
                </c:pt>
                <c:pt idx="1">
                  <c:v>213</c:v>
                </c:pt>
                <c:pt idx="2">
                  <c:v>409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2557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dLblPos val="outEnd"/>
            <c:showVal val="1"/>
          </c:dLbls>
          <c:cat>
            <c:strRef>
              <c:f>Sheet1!$A$2:$A$4</c:f>
              <c:strCache>
                <c:ptCount val="3"/>
                <c:pt idx="0">
                  <c:v>stage 3</c:v>
                </c:pt>
                <c:pt idx="1">
                  <c:v>stage 4</c:v>
                </c:pt>
                <c:pt idx="2">
                  <c:v>stage 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296</c:v>
                </c:pt>
                <c:pt idx="1">
                  <c:v>402</c:v>
                </c:pt>
                <c:pt idx="2">
                  <c:v>472</c:v>
                </c:pt>
              </c:numCache>
            </c:numRef>
          </c:val>
        </c:ser>
        <c:dLbls>
          <c:showVal val="1"/>
        </c:dLbls>
        <c:axId val="72742784"/>
        <c:axId val="72744320"/>
      </c:barChart>
      <c:catAx>
        <c:axId val="7274278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th-TH"/>
          </a:p>
        </c:txPr>
        <c:crossAx val="72744320"/>
        <c:crosses val="autoZero"/>
        <c:auto val="1"/>
        <c:lblAlgn val="ctr"/>
        <c:lblOffset val="100"/>
      </c:catAx>
      <c:valAx>
        <c:axId val="72744320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sz="2800"/>
                </a:pPr>
                <a:r>
                  <a:rPr lang="th-TH" sz="2800" dirty="0" smtClean="0"/>
                  <a:t>ราย</a:t>
                </a:r>
                <a:endParaRPr lang="th-TH" sz="28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727427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th-TH"/>
        </a:p>
      </c:txPr>
    </c:legend>
    <c:plotVisOnly val="1"/>
  </c:chart>
  <c:txPr>
    <a:bodyPr/>
    <a:lstStyle/>
    <a:p>
      <a:pPr>
        <a:defRPr sz="1800">
          <a:latin typeface="4815_KwangMD_Catthai" pitchFamily="2" charset="0"/>
          <a:cs typeface="4815_KwangMD_Catthai" pitchFamily="2" charset="0"/>
        </a:defRPr>
      </a:pPr>
      <a:endParaRPr lang="th-TH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autoTitleDeleted val="1"/>
    <c:plotArea>
      <c:layout/>
      <c:barChart>
        <c:barDir val="col"/>
        <c:grouping val="clustered"/>
        <c:ser>
          <c:idx val="3"/>
          <c:order val="0"/>
          <c:tx>
            <c:strRef>
              <c:f>Sheet1!$B$1</c:f>
              <c:strCache>
                <c:ptCount val="1"/>
                <c:pt idx="0">
                  <c:v>ปี 2555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showVal val="1"/>
          </c:dLbls>
          <c:cat>
            <c:strRef>
              <c:f>Sheet1!$A$2:$A$5</c:f>
              <c:strCache>
                <c:ptCount val="3"/>
                <c:pt idx="0">
                  <c:v>stage 3</c:v>
                </c:pt>
                <c:pt idx="1">
                  <c:v>stage 4</c:v>
                </c:pt>
                <c:pt idx="2">
                  <c:v>stage 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232</c:v>
                </c:pt>
                <c:pt idx="1">
                  <c:v>322</c:v>
                </c:pt>
                <c:pt idx="2">
                  <c:v>2907</c:v>
                </c:pt>
              </c:numCache>
            </c:numRef>
          </c:val>
        </c:ser>
        <c:ser>
          <c:idx val="4"/>
          <c:order val="1"/>
          <c:tx>
            <c:strRef>
              <c:f>Sheet1!$C$1</c:f>
              <c:strCache>
                <c:ptCount val="1"/>
                <c:pt idx="0">
                  <c:v>ปี 2556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showVal val="1"/>
          </c:dLbls>
          <c:cat>
            <c:strRef>
              <c:f>Sheet1!$A$2:$A$5</c:f>
              <c:strCache>
                <c:ptCount val="3"/>
                <c:pt idx="0">
                  <c:v>stage 3</c:v>
                </c:pt>
                <c:pt idx="1">
                  <c:v>stage 4</c:v>
                </c:pt>
                <c:pt idx="2">
                  <c:v>stage 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476</c:v>
                </c:pt>
                <c:pt idx="1">
                  <c:v>721</c:v>
                </c:pt>
                <c:pt idx="2">
                  <c:v>4145</c:v>
                </c:pt>
              </c:numCache>
            </c:numRef>
          </c:val>
        </c:ser>
        <c:ser>
          <c:idx val="5"/>
          <c:order val="2"/>
          <c:tx>
            <c:strRef>
              <c:f>Sheet1!$D$1</c:f>
              <c:strCache>
                <c:ptCount val="1"/>
                <c:pt idx="0">
                  <c:v>ปี 2557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showVal val="1"/>
          </c:dLbls>
          <c:cat>
            <c:strRef>
              <c:f>Sheet1!$A$2:$A$5</c:f>
              <c:strCache>
                <c:ptCount val="3"/>
                <c:pt idx="0">
                  <c:v>stage 3</c:v>
                </c:pt>
                <c:pt idx="1">
                  <c:v>stage 4</c:v>
                </c:pt>
                <c:pt idx="2">
                  <c:v>stage 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923</c:v>
                </c:pt>
                <c:pt idx="1">
                  <c:v>1179</c:v>
                </c:pt>
                <c:pt idx="2">
                  <c:v>5062</c:v>
                </c:pt>
              </c:numCache>
            </c:numRef>
          </c:val>
        </c:ser>
        <c:dLbls>
          <c:showVal val="1"/>
        </c:dLbls>
        <c:axId val="78388608"/>
        <c:axId val="78406784"/>
      </c:barChart>
      <c:catAx>
        <c:axId val="7838860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78406784"/>
        <c:crosses val="autoZero"/>
        <c:auto val="1"/>
        <c:lblAlgn val="ctr"/>
        <c:lblOffset val="100"/>
      </c:catAx>
      <c:valAx>
        <c:axId val="78406784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sz="2400"/>
                </a:pPr>
                <a:r>
                  <a:rPr lang="th-TH" sz="2400"/>
                  <a:t>ครั้ง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7838860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="1"/>
          </a:pPr>
          <a:endParaRPr lang="th-TH"/>
        </a:p>
      </c:txPr>
    </c:legend>
    <c:plotVisOnly val="1"/>
  </c:chart>
  <c:txPr>
    <a:bodyPr/>
    <a:lstStyle/>
    <a:p>
      <a:pPr>
        <a:defRPr sz="1800">
          <a:latin typeface="4815_KwangMD_Catthai" pitchFamily="2" charset="0"/>
          <a:cs typeface="4815_KwangMD_Catthai" pitchFamily="2" charset="0"/>
        </a:defRPr>
      </a:pPr>
      <a:endParaRPr lang="th-TH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gi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2F1B3-BF7D-4C41-93B9-6C919520766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CFFC36F-447C-4954-B86F-1223210B61A4}">
      <dgm:prSet phldrT="[ข้อความ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800" b="1" dirty="0" smtClean="0">
              <a:latin typeface="4815_KwangMD_Catthai" pitchFamily="2" charset="0"/>
              <a:cs typeface="4815_KwangMD_Catthai" pitchFamily="2" charset="0"/>
            </a:rPr>
            <a:t>ผู้ป่วยโรคไตเรื้อรัง</a:t>
          </a:r>
          <a:endParaRPr lang="th-TH" sz="2800" b="1" dirty="0">
            <a:latin typeface="4815_KwangMD_Catthai" pitchFamily="2" charset="0"/>
            <a:cs typeface="4815_KwangMD_Catthai" pitchFamily="2" charset="0"/>
          </a:endParaRPr>
        </a:p>
      </dgm:t>
    </dgm:pt>
    <dgm:pt modelId="{1FD1C1B5-3086-411F-89DA-BED6D59E739F}" type="parTrans" cxnId="{468B0E03-0C30-4BBB-8400-8485FA267B16}">
      <dgm:prSet/>
      <dgm:spPr/>
      <dgm:t>
        <a:bodyPr/>
        <a:lstStyle/>
        <a:p>
          <a:endParaRPr lang="th-TH"/>
        </a:p>
      </dgm:t>
    </dgm:pt>
    <dgm:pt modelId="{F4BB7286-CA83-4FDD-A1A4-3721BE0342B2}" type="sibTrans" cxnId="{468B0E03-0C30-4BBB-8400-8485FA267B16}">
      <dgm:prSet/>
      <dgm:spPr/>
      <dgm:t>
        <a:bodyPr/>
        <a:lstStyle/>
        <a:p>
          <a:endParaRPr lang="th-TH"/>
        </a:p>
      </dgm:t>
    </dgm:pt>
    <dgm:pt modelId="{B1C08310-D8D0-46DA-9C32-375ABF96E546}">
      <dgm:prSet phldrT="[ข้อความ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dirty="0" smtClean="0">
              <a:latin typeface="4815_KwangMD_Catthai" pitchFamily="2" charset="0"/>
              <a:cs typeface="4815_KwangMD_Catthai" pitchFamily="2" charset="0"/>
            </a:rPr>
            <a:t>อา</a:t>
          </a:r>
          <a:r>
            <a:rPr lang="th-TH" dirty="0" err="1" smtClean="0">
              <a:latin typeface="4815_KwangMD_Catthai" pitchFamily="2" charset="0"/>
              <a:cs typeface="4815_KwangMD_Catthai" pitchFamily="2" charset="0"/>
            </a:rPr>
            <a:t>ยุร</a:t>
          </a:r>
          <a:r>
            <a:rPr lang="th-TH" dirty="0" smtClean="0">
              <a:latin typeface="4815_KwangMD_Catthai" pitchFamily="2" charset="0"/>
              <a:cs typeface="4815_KwangMD_Catthai" pitchFamily="2" charset="0"/>
            </a:rPr>
            <a:t>แพทย์โรคไต</a:t>
          </a:r>
          <a:endParaRPr lang="th-TH" dirty="0">
            <a:latin typeface="4815_KwangMD_Catthai" pitchFamily="2" charset="0"/>
            <a:cs typeface="4815_KwangMD_Catthai" pitchFamily="2" charset="0"/>
          </a:endParaRPr>
        </a:p>
      </dgm:t>
    </dgm:pt>
    <dgm:pt modelId="{1FA53CA4-B7D2-41D1-96D5-12F9EFEDC548}" type="parTrans" cxnId="{99BD97D5-E4AE-4810-8E51-0C5803838507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th-TH"/>
        </a:p>
      </dgm:t>
    </dgm:pt>
    <dgm:pt modelId="{CE6C5DCC-A845-42FC-9203-09640D21427F}" type="sibTrans" cxnId="{99BD97D5-E4AE-4810-8E51-0C5803838507}">
      <dgm:prSet/>
      <dgm:spPr/>
      <dgm:t>
        <a:bodyPr/>
        <a:lstStyle/>
        <a:p>
          <a:endParaRPr lang="th-TH"/>
        </a:p>
      </dgm:t>
    </dgm:pt>
    <dgm:pt modelId="{925B11BF-E94C-412D-9DFD-7D39A4896F7F}">
      <dgm:prSet phldrT="[ข้อความ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 smtClean="0">
              <a:latin typeface="4815_KwangMD_Catthai" pitchFamily="2" charset="0"/>
              <a:cs typeface="4815_KwangMD_Catthai" pitchFamily="2" charset="0"/>
            </a:rPr>
            <a:t>การให้สุขศึกษา</a:t>
          </a:r>
          <a:endParaRPr lang="th-TH" b="1" dirty="0">
            <a:latin typeface="4815_KwangMD_Catthai" pitchFamily="2" charset="0"/>
            <a:cs typeface="4815_KwangMD_Catthai" pitchFamily="2" charset="0"/>
          </a:endParaRPr>
        </a:p>
      </dgm:t>
    </dgm:pt>
    <dgm:pt modelId="{0238994D-B28D-45D3-878A-5EB1456F9E15}" type="parTrans" cxnId="{9F11F982-4DED-4F4E-BEAC-2D796FDEC177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th-TH"/>
        </a:p>
      </dgm:t>
    </dgm:pt>
    <dgm:pt modelId="{DA395D96-6940-4F68-BB66-301A031C3F17}" type="sibTrans" cxnId="{9F11F982-4DED-4F4E-BEAC-2D796FDEC177}">
      <dgm:prSet/>
      <dgm:spPr/>
      <dgm:t>
        <a:bodyPr/>
        <a:lstStyle/>
        <a:p>
          <a:endParaRPr lang="th-TH"/>
        </a:p>
      </dgm:t>
    </dgm:pt>
    <dgm:pt modelId="{2637E4D2-BC67-461F-B060-0996BFF978C1}">
      <dgm:prSet phldrT="[ข้อความ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2000" b="1" dirty="0" smtClean="0">
              <a:latin typeface="4815_KwangMD_Catthai" pitchFamily="2" charset="0"/>
              <a:cs typeface="4815_KwangMD_Catthai" pitchFamily="2" charset="0"/>
            </a:rPr>
            <a:t>การดูแลรักษาผู้ป่วย</a:t>
          </a:r>
        </a:p>
        <a:p>
          <a:r>
            <a:rPr lang="th-TH" sz="2000" b="1" dirty="0" smtClean="0">
              <a:latin typeface="4815_KwangMD_Catthai" pitchFamily="2" charset="0"/>
              <a:cs typeface="4815_KwangMD_Catthai" pitchFamily="2" charset="0"/>
            </a:rPr>
            <a:t>ที่ห้องตรวจโรคผู้ป่วยนอกโดยทีมสหสาขาวิชาชีพ</a:t>
          </a:r>
          <a:endParaRPr lang="th-TH" sz="2000" b="1" dirty="0">
            <a:latin typeface="4815_KwangMD_Catthai" pitchFamily="2" charset="0"/>
            <a:cs typeface="4815_KwangMD_Catthai" pitchFamily="2" charset="0"/>
          </a:endParaRPr>
        </a:p>
      </dgm:t>
    </dgm:pt>
    <dgm:pt modelId="{ACB5B805-DE80-4E44-9BD4-E0FB5534E537}" type="sibTrans" cxnId="{0C70A24D-AB59-4130-9BA9-C9F6363254B0}">
      <dgm:prSet/>
      <dgm:spPr/>
      <dgm:t>
        <a:bodyPr/>
        <a:lstStyle/>
        <a:p>
          <a:endParaRPr lang="th-TH"/>
        </a:p>
      </dgm:t>
    </dgm:pt>
    <dgm:pt modelId="{CFBDCF76-A083-445E-ACA1-CDA33D134B18}" type="parTrans" cxnId="{0C70A24D-AB59-4130-9BA9-C9F6363254B0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th-TH"/>
        </a:p>
      </dgm:t>
    </dgm:pt>
    <dgm:pt modelId="{229632FC-BB04-46EE-959A-341CAA9A9D07}">
      <dgm:prSet phldrT="[ข้อความ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dirty="0" smtClean="0">
              <a:latin typeface="4815_KwangMD_Catthai" pitchFamily="2" charset="0"/>
              <a:cs typeface="4815_KwangMD_Catthai" pitchFamily="2" charset="0"/>
            </a:rPr>
            <a:t>นักกำหนดอาหาร</a:t>
          </a:r>
          <a:endParaRPr lang="th-TH" dirty="0">
            <a:latin typeface="4815_KwangMD_Catthai" pitchFamily="2" charset="0"/>
            <a:cs typeface="4815_KwangMD_Catthai" pitchFamily="2" charset="0"/>
          </a:endParaRPr>
        </a:p>
      </dgm:t>
    </dgm:pt>
    <dgm:pt modelId="{9ADB73B5-E9B0-46A3-8258-B95C13B1C7C2}" type="sibTrans" cxnId="{461C786A-2491-41D4-92EE-2B6CA3900806}">
      <dgm:prSet/>
      <dgm:spPr/>
      <dgm:t>
        <a:bodyPr/>
        <a:lstStyle/>
        <a:p>
          <a:endParaRPr lang="th-TH"/>
        </a:p>
      </dgm:t>
    </dgm:pt>
    <dgm:pt modelId="{D565EECB-0E03-41FF-848D-9C19552F490F}" type="parTrans" cxnId="{461C786A-2491-41D4-92EE-2B6CA390080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th-TH"/>
        </a:p>
      </dgm:t>
    </dgm:pt>
    <dgm:pt modelId="{87940508-9302-4777-A99C-BB9976297215}">
      <dgm:prSet phldrT="[ข้อความ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dirty="0" smtClean="0">
              <a:latin typeface="4815_KwangMD_Catthai" pitchFamily="2" charset="0"/>
              <a:cs typeface="4815_KwangMD_Catthai" pitchFamily="2" charset="0"/>
            </a:rPr>
            <a:t>พยาบาล</a:t>
          </a:r>
          <a:endParaRPr lang="th-TH" dirty="0">
            <a:latin typeface="4815_KwangMD_Catthai" pitchFamily="2" charset="0"/>
            <a:cs typeface="4815_KwangMD_Catthai" pitchFamily="2" charset="0"/>
          </a:endParaRPr>
        </a:p>
      </dgm:t>
    </dgm:pt>
    <dgm:pt modelId="{B50E19BE-4F14-471D-9B39-D29C55642B7F}" type="parTrans" cxnId="{B9481257-7CC2-4D43-B619-FBDAE4D7C16C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th-TH"/>
        </a:p>
      </dgm:t>
    </dgm:pt>
    <dgm:pt modelId="{34553DF6-6EA6-4508-9C5E-5EB35F4F5413}" type="sibTrans" cxnId="{B9481257-7CC2-4D43-B619-FBDAE4D7C16C}">
      <dgm:prSet/>
      <dgm:spPr/>
      <dgm:t>
        <a:bodyPr/>
        <a:lstStyle/>
        <a:p>
          <a:endParaRPr lang="th-TH"/>
        </a:p>
      </dgm:t>
    </dgm:pt>
    <dgm:pt modelId="{10D4FD01-45CD-4E3F-A26C-0ED6FD14F067}">
      <dgm:prSet phldrT="[ข้อความ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dirty="0" smtClean="0">
              <a:latin typeface="4815_KwangMD_Catthai" pitchFamily="2" charset="0"/>
              <a:cs typeface="4815_KwangMD_Catthai" pitchFamily="2" charset="0"/>
            </a:rPr>
            <a:t>เภสัชกร</a:t>
          </a:r>
          <a:endParaRPr lang="th-TH" dirty="0">
            <a:latin typeface="4815_KwangMD_Catthai" pitchFamily="2" charset="0"/>
            <a:cs typeface="4815_KwangMD_Catthai" pitchFamily="2" charset="0"/>
          </a:endParaRPr>
        </a:p>
      </dgm:t>
    </dgm:pt>
    <dgm:pt modelId="{A20061EB-D95F-4396-8424-EA141988C470}" type="parTrans" cxnId="{6C42A80E-B2B6-4F95-A14F-4BCA07EC0568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th-TH"/>
        </a:p>
      </dgm:t>
    </dgm:pt>
    <dgm:pt modelId="{774DAF87-973C-4AC0-9614-1ED9BD369276}" type="sibTrans" cxnId="{6C42A80E-B2B6-4F95-A14F-4BCA07EC0568}">
      <dgm:prSet/>
      <dgm:spPr/>
      <dgm:t>
        <a:bodyPr/>
        <a:lstStyle/>
        <a:p>
          <a:endParaRPr lang="th-TH"/>
        </a:p>
      </dgm:t>
    </dgm:pt>
    <dgm:pt modelId="{BEF1105F-DAAF-4AA2-9AAC-066D8CE11584}" type="pres">
      <dgm:prSet presAssocID="{B2B2F1B3-BF7D-4C41-93B9-6C919520766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5DBC3F9-CC30-4E68-A4D3-8D1963A96D53}" type="pres">
      <dgm:prSet presAssocID="{5CFFC36F-447C-4954-B86F-1223210B61A4}" presName="root1" presStyleCnt="0"/>
      <dgm:spPr/>
    </dgm:pt>
    <dgm:pt modelId="{182B753B-0EA0-4F60-9042-87ABCB299B6E}" type="pres">
      <dgm:prSet presAssocID="{5CFFC36F-447C-4954-B86F-1223210B61A4}" presName="LevelOneTextNode" presStyleLbl="node0" presStyleIdx="0" presStyleCnt="1" custLinFactNeighborX="-137" custLinFactNeighborY="-9116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48A74E4-0BCA-4DB0-A9C5-CFBFF588B1A6}" type="pres">
      <dgm:prSet presAssocID="{5CFFC36F-447C-4954-B86F-1223210B61A4}" presName="level2hierChild" presStyleCnt="0"/>
      <dgm:spPr/>
    </dgm:pt>
    <dgm:pt modelId="{3A0E4CA6-DD4D-4D5B-AE36-6679BEAE131C}" type="pres">
      <dgm:prSet presAssocID="{CFBDCF76-A083-445E-ACA1-CDA33D134B18}" presName="conn2-1" presStyleLbl="parChTrans1D2" presStyleIdx="0" presStyleCnt="2"/>
      <dgm:spPr/>
      <dgm:t>
        <a:bodyPr/>
        <a:lstStyle/>
        <a:p>
          <a:endParaRPr lang="th-TH"/>
        </a:p>
      </dgm:t>
    </dgm:pt>
    <dgm:pt modelId="{AE8E44EE-B1C3-4DA3-BA89-E3B1B95C7CDD}" type="pres">
      <dgm:prSet presAssocID="{CFBDCF76-A083-445E-ACA1-CDA33D134B18}" presName="connTx" presStyleLbl="parChTrans1D2" presStyleIdx="0" presStyleCnt="2"/>
      <dgm:spPr/>
      <dgm:t>
        <a:bodyPr/>
        <a:lstStyle/>
        <a:p>
          <a:endParaRPr lang="th-TH"/>
        </a:p>
      </dgm:t>
    </dgm:pt>
    <dgm:pt modelId="{AECBC9F4-931A-4070-BB81-2CCE70DC370F}" type="pres">
      <dgm:prSet presAssocID="{2637E4D2-BC67-461F-B060-0996BFF978C1}" presName="root2" presStyleCnt="0"/>
      <dgm:spPr/>
    </dgm:pt>
    <dgm:pt modelId="{10E65C0B-1AB7-4B75-BF3A-56782C3E5F8E}" type="pres">
      <dgm:prSet presAssocID="{2637E4D2-BC67-461F-B060-0996BFF978C1}" presName="LevelTwoTextNode" presStyleLbl="node2" presStyleIdx="0" presStyleCnt="2" custScaleY="124716" custLinFactNeighborX="-3238" custLinFactNeighborY="-8689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04E754D-EF91-48D6-B2CC-BF132D2DCB75}" type="pres">
      <dgm:prSet presAssocID="{2637E4D2-BC67-461F-B060-0996BFF978C1}" presName="level3hierChild" presStyleCnt="0"/>
      <dgm:spPr/>
    </dgm:pt>
    <dgm:pt modelId="{CEFE536D-EDDD-44CE-9D0E-96ACB94E0D28}" type="pres">
      <dgm:prSet presAssocID="{1FA53CA4-B7D2-41D1-96D5-12F9EFEDC548}" presName="conn2-1" presStyleLbl="parChTrans1D3" presStyleIdx="0" presStyleCnt="4"/>
      <dgm:spPr/>
      <dgm:t>
        <a:bodyPr/>
        <a:lstStyle/>
        <a:p>
          <a:endParaRPr lang="th-TH"/>
        </a:p>
      </dgm:t>
    </dgm:pt>
    <dgm:pt modelId="{1FC721DE-0671-425C-A6AC-58AED9615C3F}" type="pres">
      <dgm:prSet presAssocID="{1FA53CA4-B7D2-41D1-96D5-12F9EFEDC548}" presName="connTx" presStyleLbl="parChTrans1D3" presStyleIdx="0" presStyleCnt="4"/>
      <dgm:spPr/>
      <dgm:t>
        <a:bodyPr/>
        <a:lstStyle/>
        <a:p>
          <a:endParaRPr lang="th-TH"/>
        </a:p>
      </dgm:t>
    </dgm:pt>
    <dgm:pt modelId="{E0C2E144-8610-407E-BED0-1497FEA650E1}" type="pres">
      <dgm:prSet presAssocID="{B1C08310-D8D0-46DA-9C32-375ABF96E546}" presName="root2" presStyleCnt="0"/>
      <dgm:spPr/>
    </dgm:pt>
    <dgm:pt modelId="{8E71248C-8A44-4967-8B1D-514958D5C4BB}" type="pres">
      <dgm:prSet presAssocID="{B1C08310-D8D0-46DA-9C32-375ABF96E546}" presName="LevelTwoTextNode" presStyleLbl="node3" presStyleIdx="0" presStyleCnt="4" custLinFactNeighborX="1266" custLinFactNeighborY="-6316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D56A8AC-6894-4496-A85C-5111F0C4F9A5}" type="pres">
      <dgm:prSet presAssocID="{B1C08310-D8D0-46DA-9C32-375ABF96E546}" presName="level3hierChild" presStyleCnt="0"/>
      <dgm:spPr/>
    </dgm:pt>
    <dgm:pt modelId="{7FE5AD69-1188-4914-AF86-233B25343CA2}" type="pres">
      <dgm:prSet presAssocID="{B50E19BE-4F14-471D-9B39-D29C55642B7F}" presName="conn2-1" presStyleLbl="parChTrans1D3" presStyleIdx="1" presStyleCnt="4"/>
      <dgm:spPr/>
      <dgm:t>
        <a:bodyPr/>
        <a:lstStyle/>
        <a:p>
          <a:endParaRPr lang="th-TH"/>
        </a:p>
      </dgm:t>
    </dgm:pt>
    <dgm:pt modelId="{E27675FF-2E2D-42E9-B011-D45AFFFC5374}" type="pres">
      <dgm:prSet presAssocID="{B50E19BE-4F14-471D-9B39-D29C55642B7F}" presName="connTx" presStyleLbl="parChTrans1D3" presStyleIdx="1" presStyleCnt="4"/>
      <dgm:spPr/>
      <dgm:t>
        <a:bodyPr/>
        <a:lstStyle/>
        <a:p>
          <a:endParaRPr lang="th-TH"/>
        </a:p>
      </dgm:t>
    </dgm:pt>
    <dgm:pt modelId="{8586AC6E-725A-41A6-AC6F-30CC4227A99F}" type="pres">
      <dgm:prSet presAssocID="{87940508-9302-4777-A99C-BB9976297215}" presName="root2" presStyleCnt="0"/>
      <dgm:spPr/>
    </dgm:pt>
    <dgm:pt modelId="{FADB86EE-501E-47FB-BDE7-E612DB8439FE}" type="pres">
      <dgm:prSet presAssocID="{87940508-9302-4777-A99C-BB9976297215}" presName="LevelTwoTextNode" presStyleLbl="node3" presStyleIdx="1" presStyleCnt="4" custLinFactNeighborX="1355" custLinFactNeighborY="-2953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02959140-6AB2-4A70-8E03-527F23B1F457}" type="pres">
      <dgm:prSet presAssocID="{87940508-9302-4777-A99C-BB9976297215}" presName="level3hierChild" presStyleCnt="0"/>
      <dgm:spPr/>
    </dgm:pt>
    <dgm:pt modelId="{ED74CE3F-2666-4707-9C30-A28316007BB9}" type="pres">
      <dgm:prSet presAssocID="{D565EECB-0E03-41FF-848D-9C19552F490F}" presName="conn2-1" presStyleLbl="parChTrans1D3" presStyleIdx="2" presStyleCnt="4"/>
      <dgm:spPr/>
      <dgm:t>
        <a:bodyPr/>
        <a:lstStyle/>
        <a:p>
          <a:endParaRPr lang="th-TH"/>
        </a:p>
      </dgm:t>
    </dgm:pt>
    <dgm:pt modelId="{6F3A07B8-5AD7-47DA-AD44-DD7CF3FEA9ED}" type="pres">
      <dgm:prSet presAssocID="{D565EECB-0E03-41FF-848D-9C19552F490F}" presName="connTx" presStyleLbl="parChTrans1D3" presStyleIdx="2" presStyleCnt="4"/>
      <dgm:spPr/>
      <dgm:t>
        <a:bodyPr/>
        <a:lstStyle/>
        <a:p>
          <a:endParaRPr lang="th-TH"/>
        </a:p>
      </dgm:t>
    </dgm:pt>
    <dgm:pt modelId="{73D381B7-361F-4619-BD31-E90E315FDF98}" type="pres">
      <dgm:prSet presAssocID="{229632FC-BB04-46EE-959A-341CAA9A9D07}" presName="root2" presStyleCnt="0"/>
      <dgm:spPr/>
    </dgm:pt>
    <dgm:pt modelId="{3D7B83E9-AA23-47B8-AFED-0B0FD3487D2C}" type="pres">
      <dgm:prSet presAssocID="{229632FC-BB04-46EE-959A-341CAA9A9D07}" presName="LevelTwoTextNode" presStyleLbl="node3" presStyleIdx="2" presStyleCnt="4" custLinFactNeighborX="-2452" custLinFactNeighborY="-2272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7BB3884-2FE2-44C9-B41A-45BD4DC7ADBB}" type="pres">
      <dgm:prSet presAssocID="{229632FC-BB04-46EE-959A-341CAA9A9D07}" presName="level3hierChild" presStyleCnt="0"/>
      <dgm:spPr/>
    </dgm:pt>
    <dgm:pt modelId="{17B2B829-0640-4FD7-B01E-B262E0AB2DCD}" type="pres">
      <dgm:prSet presAssocID="{A20061EB-D95F-4396-8424-EA141988C470}" presName="conn2-1" presStyleLbl="parChTrans1D3" presStyleIdx="3" presStyleCnt="4"/>
      <dgm:spPr/>
      <dgm:t>
        <a:bodyPr/>
        <a:lstStyle/>
        <a:p>
          <a:endParaRPr lang="th-TH"/>
        </a:p>
      </dgm:t>
    </dgm:pt>
    <dgm:pt modelId="{98F45349-3A7B-428A-8401-8D493920CD2D}" type="pres">
      <dgm:prSet presAssocID="{A20061EB-D95F-4396-8424-EA141988C470}" presName="connTx" presStyleLbl="parChTrans1D3" presStyleIdx="3" presStyleCnt="4"/>
      <dgm:spPr/>
      <dgm:t>
        <a:bodyPr/>
        <a:lstStyle/>
        <a:p>
          <a:endParaRPr lang="th-TH"/>
        </a:p>
      </dgm:t>
    </dgm:pt>
    <dgm:pt modelId="{62E745DC-0E7C-452A-888F-9C9ECCFCDC1B}" type="pres">
      <dgm:prSet presAssocID="{10D4FD01-45CD-4E3F-A26C-0ED6FD14F067}" presName="root2" presStyleCnt="0"/>
      <dgm:spPr/>
    </dgm:pt>
    <dgm:pt modelId="{BA3635F5-A923-49C5-9F9D-B37B7E5D978B}" type="pres">
      <dgm:prSet presAssocID="{10D4FD01-45CD-4E3F-A26C-0ED6FD14F067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073B82C-915D-45A3-A917-A2B0C73B8B0B}" type="pres">
      <dgm:prSet presAssocID="{10D4FD01-45CD-4E3F-A26C-0ED6FD14F067}" presName="level3hierChild" presStyleCnt="0"/>
      <dgm:spPr/>
    </dgm:pt>
    <dgm:pt modelId="{339A7D27-58E6-4CD2-B6CF-8192B8D742DC}" type="pres">
      <dgm:prSet presAssocID="{0238994D-B28D-45D3-878A-5EB1456F9E15}" presName="conn2-1" presStyleLbl="parChTrans1D2" presStyleIdx="1" presStyleCnt="2"/>
      <dgm:spPr/>
      <dgm:t>
        <a:bodyPr/>
        <a:lstStyle/>
        <a:p>
          <a:endParaRPr lang="th-TH"/>
        </a:p>
      </dgm:t>
    </dgm:pt>
    <dgm:pt modelId="{A4CA0020-4128-4DD0-86F0-2485219F52D8}" type="pres">
      <dgm:prSet presAssocID="{0238994D-B28D-45D3-878A-5EB1456F9E15}" presName="connTx" presStyleLbl="parChTrans1D2" presStyleIdx="1" presStyleCnt="2"/>
      <dgm:spPr/>
      <dgm:t>
        <a:bodyPr/>
        <a:lstStyle/>
        <a:p>
          <a:endParaRPr lang="th-TH"/>
        </a:p>
      </dgm:t>
    </dgm:pt>
    <dgm:pt modelId="{F5560460-B740-470B-B3D6-AC7A3EC4CDBE}" type="pres">
      <dgm:prSet presAssocID="{925B11BF-E94C-412D-9DFD-7D39A4896F7F}" presName="root2" presStyleCnt="0"/>
      <dgm:spPr/>
    </dgm:pt>
    <dgm:pt modelId="{8B5FE97B-7011-4940-A20D-C51D72CA2832}" type="pres">
      <dgm:prSet presAssocID="{925B11BF-E94C-412D-9DFD-7D39A4896F7F}" presName="LevelTwoTextNode" presStyleLbl="node2" presStyleIdx="1" presStyleCnt="2" custLinFactNeighborX="-3290" custLinFactNeighborY="-1815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87E43057-8DDD-490F-AA07-0529EC66A59F}" type="pres">
      <dgm:prSet presAssocID="{925B11BF-E94C-412D-9DFD-7D39A4896F7F}" presName="level3hierChild" presStyleCnt="0"/>
      <dgm:spPr/>
    </dgm:pt>
  </dgm:ptLst>
  <dgm:cxnLst>
    <dgm:cxn modelId="{BC34DE2D-D693-4D8C-BBC0-D6A58B94787C}" type="presOf" srcId="{A20061EB-D95F-4396-8424-EA141988C470}" destId="{98F45349-3A7B-428A-8401-8D493920CD2D}" srcOrd="1" destOrd="0" presId="urn:microsoft.com/office/officeart/2005/8/layout/hierarchy2"/>
    <dgm:cxn modelId="{660DB332-2603-4728-A0BF-35A22BEB72B6}" type="presOf" srcId="{D565EECB-0E03-41FF-848D-9C19552F490F}" destId="{6F3A07B8-5AD7-47DA-AD44-DD7CF3FEA9ED}" srcOrd="1" destOrd="0" presId="urn:microsoft.com/office/officeart/2005/8/layout/hierarchy2"/>
    <dgm:cxn modelId="{FEB8D659-AF90-470C-BAE5-175478FAE055}" type="presOf" srcId="{A20061EB-D95F-4396-8424-EA141988C470}" destId="{17B2B829-0640-4FD7-B01E-B262E0AB2DCD}" srcOrd="0" destOrd="0" presId="urn:microsoft.com/office/officeart/2005/8/layout/hierarchy2"/>
    <dgm:cxn modelId="{9F11F982-4DED-4F4E-BEAC-2D796FDEC177}" srcId="{5CFFC36F-447C-4954-B86F-1223210B61A4}" destId="{925B11BF-E94C-412D-9DFD-7D39A4896F7F}" srcOrd="1" destOrd="0" parTransId="{0238994D-B28D-45D3-878A-5EB1456F9E15}" sibTransId="{DA395D96-6940-4F68-BB66-301A031C3F17}"/>
    <dgm:cxn modelId="{3A9FA870-CB99-472D-9CCA-77E9C7EE912E}" type="presOf" srcId="{0238994D-B28D-45D3-878A-5EB1456F9E15}" destId="{339A7D27-58E6-4CD2-B6CF-8192B8D742DC}" srcOrd="0" destOrd="0" presId="urn:microsoft.com/office/officeart/2005/8/layout/hierarchy2"/>
    <dgm:cxn modelId="{6E0600C3-1488-48F7-A05A-48B29E16EAF7}" type="presOf" srcId="{5CFFC36F-447C-4954-B86F-1223210B61A4}" destId="{182B753B-0EA0-4F60-9042-87ABCB299B6E}" srcOrd="0" destOrd="0" presId="urn:microsoft.com/office/officeart/2005/8/layout/hierarchy2"/>
    <dgm:cxn modelId="{F755C1EE-EC49-414C-B056-718F4E9C4452}" type="presOf" srcId="{1FA53CA4-B7D2-41D1-96D5-12F9EFEDC548}" destId="{1FC721DE-0671-425C-A6AC-58AED9615C3F}" srcOrd="1" destOrd="0" presId="urn:microsoft.com/office/officeart/2005/8/layout/hierarchy2"/>
    <dgm:cxn modelId="{D4665ACE-D533-41B6-A235-FB829E3EBBE8}" type="presOf" srcId="{B2B2F1B3-BF7D-4C41-93B9-6C919520766A}" destId="{BEF1105F-DAAF-4AA2-9AAC-066D8CE11584}" srcOrd="0" destOrd="0" presId="urn:microsoft.com/office/officeart/2005/8/layout/hierarchy2"/>
    <dgm:cxn modelId="{9AB5DAEA-9872-468B-A6F0-6D354F6F33D4}" type="presOf" srcId="{B50E19BE-4F14-471D-9B39-D29C55642B7F}" destId="{E27675FF-2E2D-42E9-B011-D45AFFFC5374}" srcOrd="1" destOrd="0" presId="urn:microsoft.com/office/officeart/2005/8/layout/hierarchy2"/>
    <dgm:cxn modelId="{575EFD29-E252-4486-8EDE-C4756990C7AD}" type="presOf" srcId="{2637E4D2-BC67-461F-B060-0996BFF978C1}" destId="{10E65C0B-1AB7-4B75-BF3A-56782C3E5F8E}" srcOrd="0" destOrd="0" presId="urn:microsoft.com/office/officeart/2005/8/layout/hierarchy2"/>
    <dgm:cxn modelId="{FAEF356C-C198-4090-9BA2-73DF2C9CB3D1}" type="presOf" srcId="{0238994D-B28D-45D3-878A-5EB1456F9E15}" destId="{A4CA0020-4128-4DD0-86F0-2485219F52D8}" srcOrd="1" destOrd="0" presId="urn:microsoft.com/office/officeart/2005/8/layout/hierarchy2"/>
    <dgm:cxn modelId="{11FB023A-3F19-4240-BC0C-84F395BEB230}" type="presOf" srcId="{D565EECB-0E03-41FF-848D-9C19552F490F}" destId="{ED74CE3F-2666-4707-9C30-A28316007BB9}" srcOrd="0" destOrd="0" presId="urn:microsoft.com/office/officeart/2005/8/layout/hierarchy2"/>
    <dgm:cxn modelId="{B9481257-7CC2-4D43-B619-FBDAE4D7C16C}" srcId="{2637E4D2-BC67-461F-B060-0996BFF978C1}" destId="{87940508-9302-4777-A99C-BB9976297215}" srcOrd="1" destOrd="0" parTransId="{B50E19BE-4F14-471D-9B39-D29C55642B7F}" sibTransId="{34553DF6-6EA6-4508-9C5E-5EB35F4F5413}"/>
    <dgm:cxn modelId="{004A386A-2BDF-45E0-8337-A1BD5C8A82E5}" type="presOf" srcId="{229632FC-BB04-46EE-959A-341CAA9A9D07}" destId="{3D7B83E9-AA23-47B8-AFED-0B0FD3487D2C}" srcOrd="0" destOrd="0" presId="urn:microsoft.com/office/officeart/2005/8/layout/hierarchy2"/>
    <dgm:cxn modelId="{9E1045E6-C95A-427C-9CDF-1CE6A06D69A1}" type="presOf" srcId="{B1C08310-D8D0-46DA-9C32-375ABF96E546}" destId="{8E71248C-8A44-4967-8B1D-514958D5C4BB}" srcOrd="0" destOrd="0" presId="urn:microsoft.com/office/officeart/2005/8/layout/hierarchy2"/>
    <dgm:cxn modelId="{20EFAE47-19E8-419F-82B2-6EAA1455A022}" type="presOf" srcId="{B50E19BE-4F14-471D-9B39-D29C55642B7F}" destId="{7FE5AD69-1188-4914-AF86-233B25343CA2}" srcOrd="0" destOrd="0" presId="urn:microsoft.com/office/officeart/2005/8/layout/hierarchy2"/>
    <dgm:cxn modelId="{1C9B878F-CED5-44D4-9CC8-816195E576A3}" type="presOf" srcId="{CFBDCF76-A083-445E-ACA1-CDA33D134B18}" destId="{AE8E44EE-B1C3-4DA3-BA89-E3B1B95C7CDD}" srcOrd="1" destOrd="0" presId="urn:microsoft.com/office/officeart/2005/8/layout/hierarchy2"/>
    <dgm:cxn modelId="{0C70A24D-AB59-4130-9BA9-C9F6363254B0}" srcId="{5CFFC36F-447C-4954-B86F-1223210B61A4}" destId="{2637E4D2-BC67-461F-B060-0996BFF978C1}" srcOrd="0" destOrd="0" parTransId="{CFBDCF76-A083-445E-ACA1-CDA33D134B18}" sibTransId="{ACB5B805-DE80-4E44-9BD4-E0FB5534E537}"/>
    <dgm:cxn modelId="{468B0E03-0C30-4BBB-8400-8485FA267B16}" srcId="{B2B2F1B3-BF7D-4C41-93B9-6C919520766A}" destId="{5CFFC36F-447C-4954-B86F-1223210B61A4}" srcOrd="0" destOrd="0" parTransId="{1FD1C1B5-3086-411F-89DA-BED6D59E739F}" sibTransId="{F4BB7286-CA83-4FDD-A1A4-3721BE0342B2}"/>
    <dgm:cxn modelId="{AC02FBEE-5D59-45BF-8E98-2E56B08E767A}" type="presOf" srcId="{CFBDCF76-A083-445E-ACA1-CDA33D134B18}" destId="{3A0E4CA6-DD4D-4D5B-AE36-6679BEAE131C}" srcOrd="0" destOrd="0" presId="urn:microsoft.com/office/officeart/2005/8/layout/hierarchy2"/>
    <dgm:cxn modelId="{6C42A80E-B2B6-4F95-A14F-4BCA07EC0568}" srcId="{2637E4D2-BC67-461F-B060-0996BFF978C1}" destId="{10D4FD01-45CD-4E3F-A26C-0ED6FD14F067}" srcOrd="3" destOrd="0" parTransId="{A20061EB-D95F-4396-8424-EA141988C470}" sibTransId="{774DAF87-973C-4AC0-9614-1ED9BD369276}"/>
    <dgm:cxn modelId="{461C786A-2491-41D4-92EE-2B6CA3900806}" srcId="{2637E4D2-BC67-461F-B060-0996BFF978C1}" destId="{229632FC-BB04-46EE-959A-341CAA9A9D07}" srcOrd="2" destOrd="0" parTransId="{D565EECB-0E03-41FF-848D-9C19552F490F}" sibTransId="{9ADB73B5-E9B0-46A3-8258-B95C13B1C7C2}"/>
    <dgm:cxn modelId="{1C1DCE2F-B7D7-48A0-B9E3-654D9448BD35}" type="presOf" srcId="{87940508-9302-4777-A99C-BB9976297215}" destId="{FADB86EE-501E-47FB-BDE7-E612DB8439FE}" srcOrd="0" destOrd="0" presId="urn:microsoft.com/office/officeart/2005/8/layout/hierarchy2"/>
    <dgm:cxn modelId="{DCEC6E41-782B-4FC1-AB61-8D3F7062EC21}" type="presOf" srcId="{925B11BF-E94C-412D-9DFD-7D39A4896F7F}" destId="{8B5FE97B-7011-4940-A20D-C51D72CA2832}" srcOrd="0" destOrd="0" presId="urn:microsoft.com/office/officeart/2005/8/layout/hierarchy2"/>
    <dgm:cxn modelId="{99BD97D5-E4AE-4810-8E51-0C5803838507}" srcId="{2637E4D2-BC67-461F-B060-0996BFF978C1}" destId="{B1C08310-D8D0-46DA-9C32-375ABF96E546}" srcOrd="0" destOrd="0" parTransId="{1FA53CA4-B7D2-41D1-96D5-12F9EFEDC548}" sibTransId="{CE6C5DCC-A845-42FC-9203-09640D21427F}"/>
    <dgm:cxn modelId="{52737E70-8FA0-467E-ACD4-0572F56E342B}" type="presOf" srcId="{10D4FD01-45CD-4E3F-A26C-0ED6FD14F067}" destId="{BA3635F5-A923-49C5-9F9D-B37B7E5D978B}" srcOrd="0" destOrd="0" presId="urn:microsoft.com/office/officeart/2005/8/layout/hierarchy2"/>
    <dgm:cxn modelId="{AD0E5D71-A54F-490B-88B7-87749465155C}" type="presOf" srcId="{1FA53CA4-B7D2-41D1-96D5-12F9EFEDC548}" destId="{CEFE536D-EDDD-44CE-9D0E-96ACB94E0D28}" srcOrd="0" destOrd="0" presId="urn:microsoft.com/office/officeart/2005/8/layout/hierarchy2"/>
    <dgm:cxn modelId="{A2BAA0FC-8B88-4FAD-9558-FB29FD2D39DE}" type="presParOf" srcId="{BEF1105F-DAAF-4AA2-9AAC-066D8CE11584}" destId="{D5DBC3F9-CC30-4E68-A4D3-8D1963A96D53}" srcOrd="0" destOrd="0" presId="urn:microsoft.com/office/officeart/2005/8/layout/hierarchy2"/>
    <dgm:cxn modelId="{1B3D96D2-4064-4505-9345-E27513111E89}" type="presParOf" srcId="{D5DBC3F9-CC30-4E68-A4D3-8D1963A96D53}" destId="{182B753B-0EA0-4F60-9042-87ABCB299B6E}" srcOrd="0" destOrd="0" presId="urn:microsoft.com/office/officeart/2005/8/layout/hierarchy2"/>
    <dgm:cxn modelId="{64880985-432B-4924-A4C6-8C9AE5A3115E}" type="presParOf" srcId="{D5DBC3F9-CC30-4E68-A4D3-8D1963A96D53}" destId="{248A74E4-0BCA-4DB0-A9C5-CFBFF588B1A6}" srcOrd="1" destOrd="0" presId="urn:microsoft.com/office/officeart/2005/8/layout/hierarchy2"/>
    <dgm:cxn modelId="{9389A7DC-F2DB-4D30-A962-31CC2BB9BF73}" type="presParOf" srcId="{248A74E4-0BCA-4DB0-A9C5-CFBFF588B1A6}" destId="{3A0E4CA6-DD4D-4D5B-AE36-6679BEAE131C}" srcOrd="0" destOrd="0" presId="urn:microsoft.com/office/officeart/2005/8/layout/hierarchy2"/>
    <dgm:cxn modelId="{D4C6A48E-5E71-48AA-A629-9FB389B09027}" type="presParOf" srcId="{3A0E4CA6-DD4D-4D5B-AE36-6679BEAE131C}" destId="{AE8E44EE-B1C3-4DA3-BA89-E3B1B95C7CDD}" srcOrd="0" destOrd="0" presId="urn:microsoft.com/office/officeart/2005/8/layout/hierarchy2"/>
    <dgm:cxn modelId="{6EC32FFB-D5A4-4E02-B88D-6DEEA1B67C67}" type="presParOf" srcId="{248A74E4-0BCA-4DB0-A9C5-CFBFF588B1A6}" destId="{AECBC9F4-931A-4070-BB81-2CCE70DC370F}" srcOrd="1" destOrd="0" presId="urn:microsoft.com/office/officeart/2005/8/layout/hierarchy2"/>
    <dgm:cxn modelId="{9341D9A9-D71E-4705-A4A7-099CF6EF197A}" type="presParOf" srcId="{AECBC9F4-931A-4070-BB81-2CCE70DC370F}" destId="{10E65C0B-1AB7-4B75-BF3A-56782C3E5F8E}" srcOrd="0" destOrd="0" presId="urn:microsoft.com/office/officeart/2005/8/layout/hierarchy2"/>
    <dgm:cxn modelId="{5C0792A6-9ACF-4470-B12A-6FCF449DC7E1}" type="presParOf" srcId="{AECBC9F4-931A-4070-BB81-2CCE70DC370F}" destId="{904E754D-EF91-48D6-B2CC-BF132D2DCB75}" srcOrd="1" destOrd="0" presId="urn:microsoft.com/office/officeart/2005/8/layout/hierarchy2"/>
    <dgm:cxn modelId="{ECE11CDD-878C-4C57-9D64-9B2C9808D5BB}" type="presParOf" srcId="{904E754D-EF91-48D6-B2CC-BF132D2DCB75}" destId="{CEFE536D-EDDD-44CE-9D0E-96ACB94E0D28}" srcOrd="0" destOrd="0" presId="urn:microsoft.com/office/officeart/2005/8/layout/hierarchy2"/>
    <dgm:cxn modelId="{00F499FE-E21C-47C2-A001-7F19E5C70197}" type="presParOf" srcId="{CEFE536D-EDDD-44CE-9D0E-96ACB94E0D28}" destId="{1FC721DE-0671-425C-A6AC-58AED9615C3F}" srcOrd="0" destOrd="0" presId="urn:microsoft.com/office/officeart/2005/8/layout/hierarchy2"/>
    <dgm:cxn modelId="{FA5C05A0-B928-4E76-8061-8E1B23A0BFF7}" type="presParOf" srcId="{904E754D-EF91-48D6-B2CC-BF132D2DCB75}" destId="{E0C2E144-8610-407E-BED0-1497FEA650E1}" srcOrd="1" destOrd="0" presId="urn:microsoft.com/office/officeart/2005/8/layout/hierarchy2"/>
    <dgm:cxn modelId="{9E31A028-1AEC-4334-82C3-40103FD63716}" type="presParOf" srcId="{E0C2E144-8610-407E-BED0-1497FEA650E1}" destId="{8E71248C-8A44-4967-8B1D-514958D5C4BB}" srcOrd="0" destOrd="0" presId="urn:microsoft.com/office/officeart/2005/8/layout/hierarchy2"/>
    <dgm:cxn modelId="{A1129741-C468-43B2-B1DA-9B52A813F23C}" type="presParOf" srcId="{E0C2E144-8610-407E-BED0-1497FEA650E1}" destId="{7D56A8AC-6894-4496-A85C-5111F0C4F9A5}" srcOrd="1" destOrd="0" presId="urn:microsoft.com/office/officeart/2005/8/layout/hierarchy2"/>
    <dgm:cxn modelId="{DB7DA48A-1AAB-4434-96F4-ABE7F87A4EB9}" type="presParOf" srcId="{904E754D-EF91-48D6-B2CC-BF132D2DCB75}" destId="{7FE5AD69-1188-4914-AF86-233B25343CA2}" srcOrd="2" destOrd="0" presId="urn:microsoft.com/office/officeart/2005/8/layout/hierarchy2"/>
    <dgm:cxn modelId="{483CCAE4-51A8-45A0-BA72-C816AD16D467}" type="presParOf" srcId="{7FE5AD69-1188-4914-AF86-233B25343CA2}" destId="{E27675FF-2E2D-42E9-B011-D45AFFFC5374}" srcOrd="0" destOrd="0" presId="urn:microsoft.com/office/officeart/2005/8/layout/hierarchy2"/>
    <dgm:cxn modelId="{AB3D0B2D-1195-4E28-B1FA-714B2BDA42FA}" type="presParOf" srcId="{904E754D-EF91-48D6-B2CC-BF132D2DCB75}" destId="{8586AC6E-725A-41A6-AC6F-30CC4227A99F}" srcOrd="3" destOrd="0" presId="urn:microsoft.com/office/officeart/2005/8/layout/hierarchy2"/>
    <dgm:cxn modelId="{371E4EDE-F30B-4F76-B80B-885F1F6A554A}" type="presParOf" srcId="{8586AC6E-725A-41A6-AC6F-30CC4227A99F}" destId="{FADB86EE-501E-47FB-BDE7-E612DB8439FE}" srcOrd="0" destOrd="0" presId="urn:microsoft.com/office/officeart/2005/8/layout/hierarchy2"/>
    <dgm:cxn modelId="{798BB884-805D-48F0-A03B-AA77D5F8AB63}" type="presParOf" srcId="{8586AC6E-725A-41A6-AC6F-30CC4227A99F}" destId="{02959140-6AB2-4A70-8E03-527F23B1F457}" srcOrd="1" destOrd="0" presId="urn:microsoft.com/office/officeart/2005/8/layout/hierarchy2"/>
    <dgm:cxn modelId="{6B9BCAEE-4777-48C5-9D86-7EA76A1F0966}" type="presParOf" srcId="{904E754D-EF91-48D6-B2CC-BF132D2DCB75}" destId="{ED74CE3F-2666-4707-9C30-A28316007BB9}" srcOrd="4" destOrd="0" presId="urn:microsoft.com/office/officeart/2005/8/layout/hierarchy2"/>
    <dgm:cxn modelId="{74EB1AB9-55B4-4C65-A43C-157379FC44E1}" type="presParOf" srcId="{ED74CE3F-2666-4707-9C30-A28316007BB9}" destId="{6F3A07B8-5AD7-47DA-AD44-DD7CF3FEA9ED}" srcOrd="0" destOrd="0" presId="urn:microsoft.com/office/officeart/2005/8/layout/hierarchy2"/>
    <dgm:cxn modelId="{EE950F4F-4688-4DC9-A789-7F125FCC9969}" type="presParOf" srcId="{904E754D-EF91-48D6-B2CC-BF132D2DCB75}" destId="{73D381B7-361F-4619-BD31-E90E315FDF98}" srcOrd="5" destOrd="0" presId="urn:microsoft.com/office/officeart/2005/8/layout/hierarchy2"/>
    <dgm:cxn modelId="{4D08F5D6-8A30-4C7E-AD2E-DA91605A8DB9}" type="presParOf" srcId="{73D381B7-361F-4619-BD31-E90E315FDF98}" destId="{3D7B83E9-AA23-47B8-AFED-0B0FD3487D2C}" srcOrd="0" destOrd="0" presId="urn:microsoft.com/office/officeart/2005/8/layout/hierarchy2"/>
    <dgm:cxn modelId="{8EC7F9D8-0AE1-42AF-ADAB-9D610BF757E2}" type="presParOf" srcId="{73D381B7-361F-4619-BD31-E90E315FDF98}" destId="{B7BB3884-2FE2-44C9-B41A-45BD4DC7ADBB}" srcOrd="1" destOrd="0" presId="urn:microsoft.com/office/officeart/2005/8/layout/hierarchy2"/>
    <dgm:cxn modelId="{EC31A218-F022-49C5-B513-A831A091E65C}" type="presParOf" srcId="{904E754D-EF91-48D6-B2CC-BF132D2DCB75}" destId="{17B2B829-0640-4FD7-B01E-B262E0AB2DCD}" srcOrd="6" destOrd="0" presId="urn:microsoft.com/office/officeart/2005/8/layout/hierarchy2"/>
    <dgm:cxn modelId="{7DD5BCCB-C34D-4E26-BDD1-E355A0C8E38D}" type="presParOf" srcId="{17B2B829-0640-4FD7-B01E-B262E0AB2DCD}" destId="{98F45349-3A7B-428A-8401-8D493920CD2D}" srcOrd="0" destOrd="0" presId="urn:microsoft.com/office/officeart/2005/8/layout/hierarchy2"/>
    <dgm:cxn modelId="{9B2585F6-DA58-4BB6-AB6B-D105C00B98F1}" type="presParOf" srcId="{904E754D-EF91-48D6-B2CC-BF132D2DCB75}" destId="{62E745DC-0E7C-452A-888F-9C9ECCFCDC1B}" srcOrd="7" destOrd="0" presId="urn:microsoft.com/office/officeart/2005/8/layout/hierarchy2"/>
    <dgm:cxn modelId="{39B3713B-2657-471F-AB20-7D528EF9BC34}" type="presParOf" srcId="{62E745DC-0E7C-452A-888F-9C9ECCFCDC1B}" destId="{BA3635F5-A923-49C5-9F9D-B37B7E5D978B}" srcOrd="0" destOrd="0" presId="urn:microsoft.com/office/officeart/2005/8/layout/hierarchy2"/>
    <dgm:cxn modelId="{812E6281-8688-454D-92B2-C68879F4E938}" type="presParOf" srcId="{62E745DC-0E7C-452A-888F-9C9ECCFCDC1B}" destId="{5073B82C-915D-45A3-A917-A2B0C73B8B0B}" srcOrd="1" destOrd="0" presId="urn:microsoft.com/office/officeart/2005/8/layout/hierarchy2"/>
    <dgm:cxn modelId="{28B0A4C0-992B-43D6-8951-8F7AA4EFFE3A}" type="presParOf" srcId="{248A74E4-0BCA-4DB0-A9C5-CFBFF588B1A6}" destId="{339A7D27-58E6-4CD2-B6CF-8192B8D742DC}" srcOrd="2" destOrd="0" presId="urn:microsoft.com/office/officeart/2005/8/layout/hierarchy2"/>
    <dgm:cxn modelId="{2CE94431-4E48-4D02-8DBF-CD6134634DB2}" type="presParOf" srcId="{339A7D27-58E6-4CD2-B6CF-8192B8D742DC}" destId="{A4CA0020-4128-4DD0-86F0-2485219F52D8}" srcOrd="0" destOrd="0" presId="urn:microsoft.com/office/officeart/2005/8/layout/hierarchy2"/>
    <dgm:cxn modelId="{CE85EB7A-5D38-42A3-88F5-26A6D025461A}" type="presParOf" srcId="{248A74E4-0BCA-4DB0-A9C5-CFBFF588B1A6}" destId="{F5560460-B740-470B-B3D6-AC7A3EC4CDBE}" srcOrd="3" destOrd="0" presId="urn:microsoft.com/office/officeart/2005/8/layout/hierarchy2"/>
    <dgm:cxn modelId="{B49C8CB9-1FDC-429C-88C5-2498FC3229C2}" type="presParOf" srcId="{F5560460-B740-470B-B3D6-AC7A3EC4CDBE}" destId="{8B5FE97B-7011-4940-A20D-C51D72CA2832}" srcOrd="0" destOrd="0" presId="urn:microsoft.com/office/officeart/2005/8/layout/hierarchy2"/>
    <dgm:cxn modelId="{9BC50218-A908-4EA4-BA12-CD21238E9528}" type="presParOf" srcId="{F5560460-B740-470B-B3D6-AC7A3EC4CDBE}" destId="{87E43057-8DDD-490F-AA07-0529EC66A59F}" srcOrd="1" destOrd="0" presId="urn:microsoft.com/office/officeart/2005/8/layout/hierarchy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99A96C-B57D-4109-A76C-5FF92189F7F6}" type="doc">
      <dgm:prSet loTypeId="urn:microsoft.com/office/officeart/2008/layout/AlternatingPictureBlocks" loCatId="list" qsTypeId="urn:microsoft.com/office/officeart/2005/8/quickstyle/simple4" qsCatId="simple" csTypeId="urn:microsoft.com/office/officeart/2005/8/colors/colorful5" csCatId="colorful" phldr="1"/>
      <dgm:spPr/>
    </dgm:pt>
    <dgm:pt modelId="{3228C18C-EE68-4C20-8B6A-AAF426353E08}">
      <dgm:prSet phldrT="[ข้อความ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th-TH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H Mali Grade 6" pitchFamily="2" charset="-34"/>
              <a:cs typeface="TH Mali Grade 6" pitchFamily="2" charset="-34"/>
            </a:rPr>
            <a:t>น้ำลูกยอ</a:t>
          </a:r>
          <a:endParaRPr lang="th-TH" sz="32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7474AFA3-E956-4AAA-9A81-9401E8FBBA67}" type="parTrans" cxnId="{80C49F4C-0221-4C34-9972-6CC9EFAD5EBE}">
      <dgm:prSet/>
      <dgm:spPr/>
      <dgm:t>
        <a:bodyPr/>
        <a:lstStyle/>
        <a:p>
          <a:endParaRPr lang="th-TH" sz="2400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7D4207A0-6AF0-4748-8C18-83D238CE7DBC}" type="sibTrans" cxnId="{80C49F4C-0221-4C34-9972-6CC9EFAD5EBE}">
      <dgm:prSet/>
      <dgm:spPr/>
      <dgm:t>
        <a:bodyPr/>
        <a:lstStyle/>
        <a:p>
          <a:endParaRPr lang="th-TH" sz="2400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728C06E4-E360-4E78-89BF-54DABFE333C8}">
      <dgm:prSet phldrT="[ข้อความ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th-TH" sz="3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Mali Grade 6" pitchFamily="2" charset="-34"/>
              <a:cs typeface="TH Mali Grade 6" pitchFamily="2" charset="-34"/>
            </a:rPr>
            <a:t>ชะเอมเทศ</a:t>
          </a:r>
          <a:endParaRPr lang="th-TH" sz="3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3C545D24-7ADF-4FC4-8C3B-40CEBD5F3602}" type="parTrans" cxnId="{2C61D6A0-F77E-41F5-9136-BAE1D6B1D3F3}">
      <dgm:prSet/>
      <dgm:spPr/>
      <dgm:t>
        <a:bodyPr/>
        <a:lstStyle/>
        <a:p>
          <a:endParaRPr lang="th-TH" sz="2400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887B8F63-9B33-42A8-B4BA-41267075988B}" type="sibTrans" cxnId="{2C61D6A0-F77E-41F5-9136-BAE1D6B1D3F3}">
      <dgm:prSet/>
      <dgm:spPr/>
      <dgm:t>
        <a:bodyPr/>
        <a:lstStyle/>
        <a:p>
          <a:endParaRPr lang="th-TH" sz="2400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C73AC376-49D3-474E-A03F-ECD28D662D5E}">
      <dgm:prSet phldrT="[ข้อความ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h-TH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H Mali Grade 6" pitchFamily="2" charset="-34"/>
              <a:cs typeface="TH Mali Grade 6" pitchFamily="2" charset="-34"/>
            </a:rPr>
            <a:t>โสม</a:t>
          </a:r>
          <a:endParaRPr lang="th-TH" sz="32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EB1C78B4-5396-42DC-85C7-55443BF33859}" type="parTrans" cxnId="{72AF7312-EEB3-4119-AF12-529895089BCB}">
      <dgm:prSet/>
      <dgm:spPr/>
      <dgm:t>
        <a:bodyPr/>
        <a:lstStyle/>
        <a:p>
          <a:endParaRPr lang="th-TH" sz="2400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8F707408-74FA-4051-9B99-774876FC1133}" type="sibTrans" cxnId="{72AF7312-EEB3-4119-AF12-529895089BCB}">
      <dgm:prSet/>
      <dgm:spPr/>
      <dgm:t>
        <a:bodyPr/>
        <a:lstStyle/>
        <a:p>
          <a:endParaRPr lang="th-TH" sz="2400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435757D5-EB40-4D6C-AD33-A5D2A0DAF7EE}">
      <dgm:prSet phldrT="[ข้อความ]" custT="1"/>
      <dgm:spPr>
        <a:solidFill>
          <a:srgbClr val="FFCC00"/>
        </a:solidFill>
      </dgm:spPr>
      <dgm:t>
        <a:bodyPr/>
        <a:lstStyle/>
        <a:p>
          <a:r>
            <a:rPr lang="th-TH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H Mali Grade 6" pitchFamily="2" charset="-34"/>
              <a:cs typeface="TH Mali Grade 6" pitchFamily="2" charset="-34"/>
            </a:rPr>
            <a:t>มะเฟือง</a:t>
          </a:r>
          <a:endParaRPr lang="th-TH" sz="32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F5C945A6-88DC-4268-95AA-8A051704D0EF}" type="parTrans" cxnId="{17F277F3-2B3D-429F-B733-2CF90DE909B1}">
      <dgm:prSet/>
      <dgm:spPr/>
      <dgm:t>
        <a:bodyPr/>
        <a:lstStyle/>
        <a:p>
          <a:endParaRPr lang="th-TH" sz="2400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4B61B9AE-3C6E-40C7-B1A8-A026AB4E0B57}" type="sibTrans" cxnId="{17F277F3-2B3D-429F-B733-2CF90DE909B1}">
      <dgm:prSet/>
      <dgm:spPr/>
      <dgm:t>
        <a:bodyPr/>
        <a:lstStyle/>
        <a:p>
          <a:endParaRPr lang="th-TH" sz="2400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DDC8F150-5966-43BC-9DB6-CC641994CFE8}">
      <dgm:prSet phldrT="[ข้อความ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H Mali Grade 6" pitchFamily="2" charset="-34"/>
              <a:cs typeface="TH Mali Grade 6" pitchFamily="2" charset="-34"/>
            </a:rPr>
            <a:t>น้ำคลอโรฟิลล์</a:t>
          </a:r>
          <a:endParaRPr lang="th-TH" sz="32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H Mali Grade 6" pitchFamily="2" charset="-34"/>
            <a:cs typeface="TH Mali Grade 6" pitchFamily="2" charset="-34"/>
          </a:endParaRPr>
        </a:p>
      </dgm:t>
    </dgm:pt>
    <dgm:pt modelId="{AF646B75-4BBB-4307-B578-7684AA604771}" type="parTrans" cxnId="{C96A2410-54AF-4A17-8FF4-1CAA7DC5594B}">
      <dgm:prSet/>
      <dgm:spPr/>
      <dgm:t>
        <a:bodyPr/>
        <a:lstStyle/>
        <a:p>
          <a:endParaRPr lang="th-TH"/>
        </a:p>
      </dgm:t>
    </dgm:pt>
    <dgm:pt modelId="{F0BB4010-8850-4380-BDCE-4D8D12DA06EC}" type="sibTrans" cxnId="{C96A2410-54AF-4A17-8FF4-1CAA7DC5594B}">
      <dgm:prSet/>
      <dgm:spPr/>
      <dgm:t>
        <a:bodyPr/>
        <a:lstStyle/>
        <a:p>
          <a:endParaRPr lang="th-TH"/>
        </a:p>
      </dgm:t>
    </dgm:pt>
    <dgm:pt modelId="{F3EFAC89-6557-4D33-9969-DA058CCF99E6}" type="pres">
      <dgm:prSet presAssocID="{C599A96C-B57D-4109-A76C-5FF92189F7F6}" presName="linearFlow" presStyleCnt="0">
        <dgm:presLayoutVars>
          <dgm:dir/>
          <dgm:resizeHandles val="exact"/>
        </dgm:presLayoutVars>
      </dgm:prSet>
      <dgm:spPr/>
    </dgm:pt>
    <dgm:pt modelId="{B9AB4447-7235-45E4-BA53-D68A650327AB}" type="pres">
      <dgm:prSet presAssocID="{3228C18C-EE68-4C20-8B6A-AAF426353E08}" presName="comp" presStyleCnt="0"/>
      <dgm:spPr/>
    </dgm:pt>
    <dgm:pt modelId="{BE695C6D-9C9B-4DD9-B05D-B8BE4B0682A1}" type="pres">
      <dgm:prSet presAssocID="{3228C18C-EE68-4C20-8B6A-AAF426353E08}" presName="rect2" presStyleLbl="node1" presStyleIdx="0" presStyleCnt="5" custScaleX="119910" custLinFactNeighborX="9805" custLinFactNeighborY="134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E34DF688-F2FE-42EC-8705-6C178932DF71}" type="pres">
      <dgm:prSet presAssocID="{3228C18C-EE68-4C20-8B6A-AAF426353E08}" presName="rect1" presStyleLbl="lnNode1" presStyleIdx="0" presStyleCnt="5" custScaleX="222099" custScaleY="199701" custLinFactNeighborX="-51662" custLinFactNeighborY="1427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th-TH"/>
        </a:p>
      </dgm:t>
    </dgm:pt>
    <dgm:pt modelId="{3BB06735-9E7B-4450-BAF7-6AAF23F3681E}" type="pres">
      <dgm:prSet presAssocID="{7D4207A0-6AF0-4748-8C18-83D238CE7DBC}" presName="sibTrans" presStyleCnt="0"/>
      <dgm:spPr/>
    </dgm:pt>
    <dgm:pt modelId="{66D75F6C-1291-40B1-A48B-72CF4E4AAD41}" type="pres">
      <dgm:prSet presAssocID="{728C06E4-E360-4E78-89BF-54DABFE333C8}" presName="comp" presStyleCnt="0"/>
      <dgm:spPr/>
    </dgm:pt>
    <dgm:pt modelId="{93554B7B-5A95-4840-A265-EE54B0823FDF}" type="pres">
      <dgm:prSet presAssocID="{728C06E4-E360-4E78-89BF-54DABFE333C8}" presName="rect2" presStyleLbl="node1" presStyleIdx="1" presStyleCnt="5" custScaleX="117060" custLinFactNeighborX="-3462" custLinFactNeighborY="46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B97A2DD7-FD68-4C0D-B1DF-01FDD09B2502}" type="pres">
      <dgm:prSet presAssocID="{728C06E4-E360-4E78-89BF-54DABFE333C8}" presName="rect1" presStyleLbl="lnNode1" presStyleIdx="1" presStyleCnt="5" custScaleX="131092" custScaleY="133091" custLinFactNeighborX="3166" custLinFactNeighborY="-95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</dgm:spPr>
    </dgm:pt>
    <dgm:pt modelId="{61638A97-F08A-4740-A3CE-074679012B66}" type="pres">
      <dgm:prSet presAssocID="{887B8F63-9B33-42A8-B4BA-41267075988B}" presName="sibTrans" presStyleCnt="0"/>
      <dgm:spPr/>
    </dgm:pt>
    <dgm:pt modelId="{8A2C3AC9-2737-46FC-BB5B-0563A83C18E9}" type="pres">
      <dgm:prSet presAssocID="{C73AC376-49D3-474E-A03F-ECD28D662D5E}" presName="comp" presStyleCnt="0"/>
      <dgm:spPr/>
    </dgm:pt>
    <dgm:pt modelId="{DC1267F1-86D7-4EC0-B0DA-BE6B51123F27}" type="pres">
      <dgm:prSet presAssocID="{C73AC376-49D3-474E-A03F-ECD28D662D5E}" presName="rect2" presStyleLbl="node1" presStyleIdx="2" presStyleCnt="5" custLinFactNeighborX="-5641" custLinFactNeighborY="215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375E93ED-D7ED-447E-93CD-55197DDC4079}" type="pres">
      <dgm:prSet presAssocID="{C73AC376-49D3-474E-A03F-ECD28D662D5E}" presName="rect1" presStyleLbl="lnNode1" presStyleIdx="2" presStyleCnt="5" custScaleX="226687" custScaleY="204599" custLinFactNeighborX="-61631" custLinFactNeighborY="-348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301A5841-58FF-411A-AF76-7888CD639CDE}" type="pres">
      <dgm:prSet presAssocID="{8F707408-74FA-4051-9B99-774876FC1133}" presName="sibTrans" presStyleCnt="0"/>
      <dgm:spPr/>
    </dgm:pt>
    <dgm:pt modelId="{8F709829-B08E-4112-92B7-F6281AFC62B7}" type="pres">
      <dgm:prSet presAssocID="{435757D5-EB40-4D6C-AD33-A5D2A0DAF7EE}" presName="comp" presStyleCnt="0"/>
      <dgm:spPr/>
    </dgm:pt>
    <dgm:pt modelId="{89F5B85A-7A93-4A88-B12B-99097B42B477}" type="pres">
      <dgm:prSet presAssocID="{435757D5-EB40-4D6C-AD33-A5D2A0DAF7EE}" presName="rect2" presStyleLbl="node1" presStyleIdx="3" presStyleCnt="5" custLinFactNeighborX="-2493" custLinFactNeighborY="-3179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4EFFA7C4-7764-4BDB-8BCD-AC9CACC18923}" type="pres">
      <dgm:prSet presAssocID="{435757D5-EB40-4D6C-AD33-A5D2A0DAF7EE}" presName="rect1" presStyleLbl="lnNode1" presStyleIdx="3" presStyleCnt="5" custScaleX="170046" custScaleY="168969" custLinFactNeighborX="18499" custLinFactNeighborY="-43481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000" t="6948" r="-2000"/>
          </a:stretch>
        </a:blipFill>
      </dgm:spPr>
    </dgm:pt>
    <dgm:pt modelId="{A1887303-D6A6-4D88-AD97-68D446AF78AB}" type="pres">
      <dgm:prSet presAssocID="{4B61B9AE-3C6E-40C7-B1A8-A026AB4E0B57}" presName="sibTrans" presStyleCnt="0"/>
      <dgm:spPr/>
    </dgm:pt>
    <dgm:pt modelId="{A6AB38BD-2BD0-425E-B809-71D5F4857DC2}" type="pres">
      <dgm:prSet presAssocID="{DDC8F150-5966-43BC-9DB6-CC641994CFE8}" presName="comp" presStyleCnt="0"/>
      <dgm:spPr/>
    </dgm:pt>
    <dgm:pt modelId="{8A15879E-850D-4C51-B9AE-8F8C009F5BAA}" type="pres">
      <dgm:prSet presAssocID="{DDC8F150-5966-43BC-9DB6-CC641994CFE8}" presName="rect2" presStyleLbl="node1" presStyleIdx="4" presStyleCnt="5" custScaleX="147445" custScaleY="88130" custLinFactNeighborX="14484" custLinFactNeighborY="-564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h-TH"/>
        </a:p>
      </dgm:t>
    </dgm:pt>
    <dgm:pt modelId="{FFF1C999-D042-4AEF-89FC-7A88FC2FBEE4}" type="pres">
      <dgm:prSet presAssocID="{DDC8F150-5966-43BC-9DB6-CC641994CFE8}" presName="rect1" presStyleLbl="lnNode1" presStyleIdx="4" presStyleCnt="5" custScaleX="177517" custScaleY="168921" custLinFactNeighborX="-47434" custLinFactNeighborY="-6676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C96A2410-54AF-4A17-8FF4-1CAA7DC5594B}" srcId="{C599A96C-B57D-4109-A76C-5FF92189F7F6}" destId="{DDC8F150-5966-43BC-9DB6-CC641994CFE8}" srcOrd="4" destOrd="0" parTransId="{AF646B75-4BBB-4307-B578-7684AA604771}" sibTransId="{F0BB4010-8850-4380-BDCE-4D8D12DA06EC}"/>
    <dgm:cxn modelId="{17F277F3-2B3D-429F-B733-2CF90DE909B1}" srcId="{C599A96C-B57D-4109-A76C-5FF92189F7F6}" destId="{435757D5-EB40-4D6C-AD33-A5D2A0DAF7EE}" srcOrd="3" destOrd="0" parTransId="{F5C945A6-88DC-4268-95AA-8A051704D0EF}" sibTransId="{4B61B9AE-3C6E-40C7-B1A8-A026AB4E0B57}"/>
    <dgm:cxn modelId="{7EFC88DB-2EEF-48E9-B537-1F46EF715100}" type="presOf" srcId="{3228C18C-EE68-4C20-8B6A-AAF426353E08}" destId="{BE695C6D-9C9B-4DD9-B05D-B8BE4B0682A1}" srcOrd="0" destOrd="0" presId="urn:microsoft.com/office/officeart/2008/layout/AlternatingPictureBlocks"/>
    <dgm:cxn modelId="{80C49F4C-0221-4C34-9972-6CC9EFAD5EBE}" srcId="{C599A96C-B57D-4109-A76C-5FF92189F7F6}" destId="{3228C18C-EE68-4C20-8B6A-AAF426353E08}" srcOrd="0" destOrd="0" parTransId="{7474AFA3-E956-4AAA-9A81-9401E8FBBA67}" sibTransId="{7D4207A0-6AF0-4748-8C18-83D238CE7DBC}"/>
    <dgm:cxn modelId="{C3221C9F-35AD-470F-9E7F-A703391C16F7}" type="presOf" srcId="{C599A96C-B57D-4109-A76C-5FF92189F7F6}" destId="{F3EFAC89-6557-4D33-9969-DA058CCF99E6}" srcOrd="0" destOrd="0" presId="urn:microsoft.com/office/officeart/2008/layout/AlternatingPictureBlocks"/>
    <dgm:cxn modelId="{201C488C-5BED-4157-8193-EF8F6C61674F}" type="presOf" srcId="{435757D5-EB40-4D6C-AD33-A5D2A0DAF7EE}" destId="{89F5B85A-7A93-4A88-B12B-99097B42B477}" srcOrd="0" destOrd="0" presId="urn:microsoft.com/office/officeart/2008/layout/AlternatingPictureBlocks"/>
    <dgm:cxn modelId="{11D54A93-D82D-40A3-92EF-6D0F028908B6}" type="presOf" srcId="{C73AC376-49D3-474E-A03F-ECD28D662D5E}" destId="{DC1267F1-86D7-4EC0-B0DA-BE6B51123F27}" srcOrd="0" destOrd="0" presId="urn:microsoft.com/office/officeart/2008/layout/AlternatingPictureBlocks"/>
    <dgm:cxn modelId="{72AF7312-EEB3-4119-AF12-529895089BCB}" srcId="{C599A96C-B57D-4109-A76C-5FF92189F7F6}" destId="{C73AC376-49D3-474E-A03F-ECD28D662D5E}" srcOrd="2" destOrd="0" parTransId="{EB1C78B4-5396-42DC-85C7-55443BF33859}" sibTransId="{8F707408-74FA-4051-9B99-774876FC1133}"/>
    <dgm:cxn modelId="{EDCEB70B-2852-4CB2-9634-5313E2F1216F}" type="presOf" srcId="{728C06E4-E360-4E78-89BF-54DABFE333C8}" destId="{93554B7B-5A95-4840-A265-EE54B0823FDF}" srcOrd="0" destOrd="0" presId="urn:microsoft.com/office/officeart/2008/layout/AlternatingPictureBlocks"/>
    <dgm:cxn modelId="{2C61D6A0-F77E-41F5-9136-BAE1D6B1D3F3}" srcId="{C599A96C-B57D-4109-A76C-5FF92189F7F6}" destId="{728C06E4-E360-4E78-89BF-54DABFE333C8}" srcOrd="1" destOrd="0" parTransId="{3C545D24-7ADF-4FC4-8C3B-40CEBD5F3602}" sibTransId="{887B8F63-9B33-42A8-B4BA-41267075988B}"/>
    <dgm:cxn modelId="{A127FD84-C813-4747-8CBE-7D6F4832869A}" type="presOf" srcId="{DDC8F150-5966-43BC-9DB6-CC641994CFE8}" destId="{8A15879E-850D-4C51-B9AE-8F8C009F5BAA}" srcOrd="0" destOrd="0" presId="urn:microsoft.com/office/officeart/2008/layout/AlternatingPictureBlocks"/>
    <dgm:cxn modelId="{05065497-DA6B-4AB5-9807-CD1041636314}" type="presParOf" srcId="{F3EFAC89-6557-4D33-9969-DA058CCF99E6}" destId="{B9AB4447-7235-45E4-BA53-D68A650327AB}" srcOrd="0" destOrd="0" presId="urn:microsoft.com/office/officeart/2008/layout/AlternatingPictureBlocks"/>
    <dgm:cxn modelId="{6A7BA9F6-C26C-4B22-BFE5-A0C987AFC1A2}" type="presParOf" srcId="{B9AB4447-7235-45E4-BA53-D68A650327AB}" destId="{BE695C6D-9C9B-4DD9-B05D-B8BE4B0682A1}" srcOrd="0" destOrd="0" presId="urn:microsoft.com/office/officeart/2008/layout/AlternatingPictureBlocks"/>
    <dgm:cxn modelId="{5ECDF130-9AD5-410E-9A1F-32876EE0355A}" type="presParOf" srcId="{B9AB4447-7235-45E4-BA53-D68A650327AB}" destId="{E34DF688-F2FE-42EC-8705-6C178932DF71}" srcOrd="1" destOrd="0" presId="urn:microsoft.com/office/officeart/2008/layout/AlternatingPictureBlocks"/>
    <dgm:cxn modelId="{85E71D15-290A-40E4-8AB8-5BAC5D1CD0C7}" type="presParOf" srcId="{F3EFAC89-6557-4D33-9969-DA058CCF99E6}" destId="{3BB06735-9E7B-4450-BAF7-6AAF23F3681E}" srcOrd="1" destOrd="0" presId="urn:microsoft.com/office/officeart/2008/layout/AlternatingPictureBlocks"/>
    <dgm:cxn modelId="{1006177C-7A45-45B6-96F1-937382465BC6}" type="presParOf" srcId="{F3EFAC89-6557-4D33-9969-DA058CCF99E6}" destId="{66D75F6C-1291-40B1-A48B-72CF4E4AAD41}" srcOrd="2" destOrd="0" presId="urn:microsoft.com/office/officeart/2008/layout/AlternatingPictureBlocks"/>
    <dgm:cxn modelId="{CE1DE18C-586D-4171-BC03-3D0E691B1FC2}" type="presParOf" srcId="{66D75F6C-1291-40B1-A48B-72CF4E4AAD41}" destId="{93554B7B-5A95-4840-A265-EE54B0823FDF}" srcOrd="0" destOrd="0" presId="urn:microsoft.com/office/officeart/2008/layout/AlternatingPictureBlocks"/>
    <dgm:cxn modelId="{8F01AE7B-702B-43B5-A371-C13745D05AD2}" type="presParOf" srcId="{66D75F6C-1291-40B1-A48B-72CF4E4AAD41}" destId="{B97A2DD7-FD68-4C0D-B1DF-01FDD09B2502}" srcOrd="1" destOrd="0" presId="urn:microsoft.com/office/officeart/2008/layout/AlternatingPictureBlocks"/>
    <dgm:cxn modelId="{1D44B5C7-ADEB-4DD4-AC46-BE75EB9D2FA5}" type="presParOf" srcId="{F3EFAC89-6557-4D33-9969-DA058CCF99E6}" destId="{61638A97-F08A-4740-A3CE-074679012B66}" srcOrd="3" destOrd="0" presId="urn:microsoft.com/office/officeart/2008/layout/AlternatingPictureBlocks"/>
    <dgm:cxn modelId="{9F616BF0-6C61-48B1-9673-D5FCF5BB5106}" type="presParOf" srcId="{F3EFAC89-6557-4D33-9969-DA058CCF99E6}" destId="{8A2C3AC9-2737-46FC-BB5B-0563A83C18E9}" srcOrd="4" destOrd="0" presId="urn:microsoft.com/office/officeart/2008/layout/AlternatingPictureBlocks"/>
    <dgm:cxn modelId="{EC09CB70-B768-4AF1-9667-369B881A749D}" type="presParOf" srcId="{8A2C3AC9-2737-46FC-BB5B-0563A83C18E9}" destId="{DC1267F1-86D7-4EC0-B0DA-BE6B51123F27}" srcOrd="0" destOrd="0" presId="urn:microsoft.com/office/officeart/2008/layout/AlternatingPictureBlocks"/>
    <dgm:cxn modelId="{E3A8A9B8-E43E-4A99-AE11-B826EE9ECCA6}" type="presParOf" srcId="{8A2C3AC9-2737-46FC-BB5B-0563A83C18E9}" destId="{375E93ED-D7ED-447E-93CD-55197DDC4079}" srcOrd="1" destOrd="0" presId="urn:microsoft.com/office/officeart/2008/layout/AlternatingPictureBlocks"/>
    <dgm:cxn modelId="{4C2B2107-BBF9-451A-A293-C5FF0DC01909}" type="presParOf" srcId="{F3EFAC89-6557-4D33-9969-DA058CCF99E6}" destId="{301A5841-58FF-411A-AF76-7888CD639CDE}" srcOrd="5" destOrd="0" presId="urn:microsoft.com/office/officeart/2008/layout/AlternatingPictureBlocks"/>
    <dgm:cxn modelId="{6DE3BADE-2D63-489C-B2FC-7F564DCA3BA3}" type="presParOf" srcId="{F3EFAC89-6557-4D33-9969-DA058CCF99E6}" destId="{8F709829-B08E-4112-92B7-F6281AFC62B7}" srcOrd="6" destOrd="0" presId="urn:microsoft.com/office/officeart/2008/layout/AlternatingPictureBlocks"/>
    <dgm:cxn modelId="{AEEE4F52-76C5-4C70-BD5B-3631ACA40278}" type="presParOf" srcId="{8F709829-B08E-4112-92B7-F6281AFC62B7}" destId="{89F5B85A-7A93-4A88-B12B-99097B42B477}" srcOrd="0" destOrd="0" presId="urn:microsoft.com/office/officeart/2008/layout/AlternatingPictureBlocks"/>
    <dgm:cxn modelId="{B16931E4-3D9B-4C26-87F6-A922302077E5}" type="presParOf" srcId="{8F709829-B08E-4112-92B7-F6281AFC62B7}" destId="{4EFFA7C4-7764-4BDB-8BCD-AC9CACC18923}" srcOrd="1" destOrd="0" presId="urn:microsoft.com/office/officeart/2008/layout/AlternatingPictureBlocks"/>
    <dgm:cxn modelId="{2AF0A843-B039-444A-BCC5-7D3C189EE92A}" type="presParOf" srcId="{F3EFAC89-6557-4D33-9969-DA058CCF99E6}" destId="{A1887303-D6A6-4D88-AD97-68D446AF78AB}" srcOrd="7" destOrd="0" presId="urn:microsoft.com/office/officeart/2008/layout/AlternatingPictureBlocks"/>
    <dgm:cxn modelId="{F6E93F51-E8F5-4FC2-9E3A-D3049FD612EC}" type="presParOf" srcId="{F3EFAC89-6557-4D33-9969-DA058CCF99E6}" destId="{A6AB38BD-2BD0-425E-B809-71D5F4857DC2}" srcOrd="8" destOrd="0" presId="urn:microsoft.com/office/officeart/2008/layout/AlternatingPictureBlocks"/>
    <dgm:cxn modelId="{9CF331FD-2876-4795-8CF5-823AE406B629}" type="presParOf" srcId="{A6AB38BD-2BD0-425E-B809-71D5F4857DC2}" destId="{8A15879E-850D-4C51-B9AE-8F8C009F5BAA}" srcOrd="0" destOrd="0" presId="urn:microsoft.com/office/officeart/2008/layout/AlternatingPictureBlocks"/>
    <dgm:cxn modelId="{A3FEB5ED-8805-4A8B-A39B-2CC2AFC48FCE}" type="presParOf" srcId="{A6AB38BD-2BD0-425E-B809-71D5F4857DC2}" destId="{FFF1C999-D042-4AEF-89FC-7A88FC2FBEE4}" srcOrd="1" destOrd="0" presId="urn:microsoft.com/office/officeart/2008/layout/AlternatingPictureBlocks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3DEC6-3676-46FA-A316-DA260666D8C3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E07E2-E100-4B2F-8C75-94760DCEF20F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928662" y="3643314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defRPr>
            </a:lvl1pPr>
          </a:lstStyle>
          <a:p>
            <a:r>
              <a:rPr lang="th-TH" dirty="0" smtClean="0"/>
              <a:t>คณะทำงานคลินิกโรคไตเรื้อรัง</a:t>
            </a:r>
            <a:br>
              <a:rPr lang="th-TH" dirty="0" smtClean="0"/>
            </a:br>
            <a:r>
              <a:rPr lang="th-TH" dirty="0" smtClean="0"/>
              <a:t>โรงพยาบาลกำแพงเพชร</a:t>
            </a:r>
            <a:endParaRPr lang="th-TH" dirty="0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857224" y="1500174"/>
            <a:ext cx="7772400" cy="1500187"/>
          </a:xfr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800" b="1" baseline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CKD clinic</a:t>
            </a:r>
            <a:endParaRPr lang="th-TH" dirty="0" smtClean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dirty="0" smtClean="0"/>
              <a:t>คลินิกโรคไตเรื้อรัง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(Chronic kidney disease clinic: CKD clinic)</a:t>
            </a:r>
            <a:endParaRPr lang="th-TH" dirty="0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หน่วยบริการที่มีการจัดระบบบริการรักษาพยาบาลผู้ป่วยโรคไตเรื้อรังได้ครบทุกระยะ</a:t>
            </a:r>
          </a:p>
          <a:p>
            <a:pPr lvl="0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และส่งเสริมป้องกันการชะลอความเสื่อมของไตได้อย่างมีประสิทธิภาพ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ให้บริการที่งานบริการผู้ป่วยนอก ทุกวันพุธ เวลา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6.30 -12.00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.</a:t>
            </a: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  <a:p>
            <a:pPr lvl="0"/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  <a:p>
            <a:pPr lvl="0"/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  <a:p>
            <a:pPr lvl="0"/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  <a:p>
            <a:pPr lvl="0"/>
            <a:endParaRPr lang="th-TH" dirty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33D83-4042-4E0A-A4CB-F4EBAA66BFF1}" type="datetimeFigureOut">
              <a:rPr lang="th-TH" smtClean="0"/>
              <a:pPr/>
              <a:t>26/02/58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9E351-A317-4EF9-A8F6-061C27CE1F12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8" name="รูปภาพ 7" descr="โลโก้60ปี8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0528" y="0"/>
            <a:ext cx="1937416" cy="1219307"/>
          </a:xfrm>
          <a:prstGeom prst="rect">
            <a:avLst/>
          </a:prstGeom>
        </p:spPr>
      </p:pic>
      <p:pic>
        <p:nvPicPr>
          <p:cNvPr id="9" name="รูปภาพ 8" descr="รพ.กพ.png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130115" y="6436316"/>
            <a:ext cx="449997" cy="396815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5868144" y="6530538"/>
            <a:ext cx="3096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 smtClean="0">
                <a:solidFill>
                  <a:srgbClr val="FF0000"/>
                </a:solidFill>
                <a:latin typeface="PSL Panpilas" pitchFamily="18" charset="-34"/>
                <a:cs typeface="PSL Panpilas" pitchFamily="18" charset="-34"/>
              </a:rPr>
              <a:t>เป็นโรงพยาบาลคุณภาพ  คู่คุณธรรม  เพื่อประชาชนสุขภาพดี</a:t>
            </a:r>
            <a:endParaRPr lang="th-TH" sz="1200" dirty="0">
              <a:solidFill>
                <a:srgbClr val="FF0000"/>
              </a:solidFill>
              <a:latin typeface="PSL Panpilas" pitchFamily="18" charset="-34"/>
              <a:cs typeface="PSL Panpilas" pitchFamily="18" charset="-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4815_KwangMD_Catthai" pitchFamily="2" charset="0"/>
          <a:ea typeface="+mj-ea"/>
          <a:cs typeface="4815_KwangMD_Catthai" pitchFamily="2" charset="0"/>
        </a:defRPr>
      </a:lvl1pPr>
    </p:titleStyle>
    <p:bodyStyle>
      <a:lvl1pPr marL="342900" marR="0" indent="-342900" algn="just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6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000232" y="1571612"/>
            <a:ext cx="5429288" cy="14700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8800" dirty="0" smtClean="0">
                <a:latin typeface="4815_KwangMD_Catthai" pitchFamily="2" charset="0"/>
                <a:cs typeface="4815_KwangMD_Catthai" pitchFamily="2" charset="0"/>
              </a:rPr>
              <a:t>CKD Clinic</a:t>
            </a:r>
            <a:endParaRPr lang="th-TH" sz="8800" dirty="0"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57356" y="3643314"/>
            <a:ext cx="6400800" cy="1752600"/>
          </a:xfrm>
        </p:spPr>
        <p:txBody>
          <a:bodyPr>
            <a:noAutofit/>
          </a:bodyPr>
          <a:lstStyle/>
          <a:p>
            <a:pPr algn="r"/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คณะทำงานคลินิกโรคไตเรื้อรัง</a:t>
            </a: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โรงพยาบาลกำแพงเพชร</a:t>
            </a:r>
            <a:endParaRPr lang="th-TH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802" y="785794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ฉบับ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: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คัดย่อ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3008313" cy="1519240"/>
          </a:xfrm>
        </p:spPr>
        <p:txBody>
          <a:bodyPr/>
          <a:lstStyle/>
          <a:p>
            <a:pPr algn="ctr"/>
            <a:r>
              <a:rPr lang="th-TH" sz="3200" dirty="0" smtClean="0"/>
              <a:t>เภสัชกรให้สุขศึกษา</a:t>
            </a:r>
            <a:br>
              <a:rPr lang="th-TH" sz="3200" dirty="0" smtClean="0"/>
            </a:br>
            <a:r>
              <a:rPr lang="th-TH" sz="3200" dirty="0" smtClean="0"/>
              <a:t>พร้อมค้นหาปัญหาเรื่องยา</a:t>
            </a:r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pic>
        <p:nvPicPr>
          <p:cNvPr id="5" name="Picture 3" descr="E:\CKD_pig\IMG_6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071546"/>
            <a:ext cx="5283230" cy="4214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58" y="2143116"/>
            <a:ext cx="3008313" cy="1804992"/>
          </a:xfrm>
        </p:spPr>
        <p:txBody>
          <a:bodyPr/>
          <a:lstStyle/>
          <a:p>
            <a:pPr algn="ctr"/>
            <a:r>
              <a:rPr lang="th-TH" sz="3600" dirty="0" smtClean="0"/>
              <a:t>นักกำหนดอาการ</a:t>
            </a:r>
            <a:br>
              <a:rPr lang="th-TH" sz="3600" dirty="0" smtClean="0"/>
            </a:br>
            <a:r>
              <a:rPr lang="th-TH" sz="3600" dirty="0" smtClean="0"/>
              <a:t>ให้สุขศึกษาเรื่องการรับประทานอาหาร</a:t>
            </a:r>
            <a:endParaRPr lang="th-TH" sz="3600" dirty="0"/>
          </a:p>
        </p:txBody>
      </p:sp>
      <p:pic>
        <p:nvPicPr>
          <p:cNvPr id="5" name="Picture 4" descr="E:\CKD_pig\IMG_6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000109"/>
            <a:ext cx="5111750" cy="4108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58" y="2000240"/>
            <a:ext cx="3143272" cy="2519372"/>
          </a:xfrm>
        </p:spPr>
        <p:txBody>
          <a:bodyPr/>
          <a:lstStyle/>
          <a:p>
            <a:pPr algn="ctr"/>
            <a:r>
              <a:rPr lang="th-TH" sz="3200" dirty="0" smtClean="0"/>
              <a:t>พยาบาลคลินิกโรคไตเรื้อรัง</a:t>
            </a:r>
            <a:br>
              <a:rPr lang="th-TH" sz="3200" dirty="0" smtClean="0"/>
            </a:br>
            <a:r>
              <a:rPr lang="th-TH" sz="3200" dirty="0" smtClean="0"/>
              <a:t>ให้คำแนะนำ</a:t>
            </a:r>
            <a:br>
              <a:rPr lang="th-TH" sz="3200" dirty="0" smtClean="0"/>
            </a:br>
            <a:r>
              <a:rPr lang="th-TH" sz="3200" dirty="0" smtClean="0"/>
              <a:t>เตรียมพร้อมผู้ป่วย </a:t>
            </a:r>
            <a:r>
              <a:rPr lang="en-US" sz="3200" dirty="0" smtClean="0"/>
              <a:t>CKD</a:t>
            </a:r>
            <a:r>
              <a:rPr lang="th-TH" sz="3200" dirty="0" smtClean="0"/>
              <a:t/>
            </a:r>
            <a:br>
              <a:rPr lang="th-TH" sz="3200" dirty="0" smtClean="0"/>
            </a:br>
            <a:endParaRPr lang="th-TH" sz="3200" dirty="0"/>
          </a:p>
        </p:txBody>
      </p:sp>
      <p:pic>
        <p:nvPicPr>
          <p:cNvPr id="5" name="Picture 5" descr="E:\CKD_pig\IMG_6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90589"/>
            <a:ext cx="5111750" cy="3818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58" y="2071678"/>
            <a:ext cx="3008313" cy="1804992"/>
          </a:xfrm>
        </p:spPr>
        <p:txBody>
          <a:bodyPr/>
          <a:lstStyle/>
          <a:p>
            <a:pPr algn="ctr"/>
            <a:r>
              <a:rPr lang="th-TH" sz="3600" dirty="0" smtClean="0"/>
              <a:t>ผู้ช่วยเหลือคนไข้</a:t>
            </a:r>
            <a:br>
              <a:rPr lang="th-TH" sz="3600" dirty="0" smtClean="0"/>
            </a:br>
            <a:r>
              <a:rPr lang="th-TH" sz="3600" dirty="0" smtClean="0"/>
              <a:t>ออกบัตรนัด ทบทวน</a:t>
            </a:r>
            <a:br>
              <a:rPr lang="th-TH" sz="3600" dirty="0" smtClean="0"/>
            </a:br>
            <a:r>
              <a:rPr lang="th-TH" sz="3600" dirty="0" smtClean="0"/>
              <a:t>กลับบ้านได้</a:t>
            </a:r>
            <a:endParaRPr lang="th-TH" sz="3600" dirty="0"/>
          </a:p>
        </p:txBody>
      </p:sp>
      <p:pic>
        <p:nvPicPr>
          <p:cNvPr id="4" name="ตัวยึดเนื้อหา 13" descr="BeautyPlus_20150225071002_fast[1].JPG"/>
          <p:cNvPicPr>
            <a:picLocks noChangeAspect="1"/>
          </p:cNvPicPr>
          <p:nvPr/>
        </p:nvPicPr>
        <p:blipFill>
          <a:blip r:embed="rId2"/>
          <a:srcRect t="19888" r="19133" b="23290"/>
          <a:stretch>
            <a:fillRect/>
          </a:stretch>
        </p:blipFill>
        <p:spPr>
          <a:xfrm>
            <a:off x="3571868" y="1000108"/>
            <a:ext cx="4714908" cy="4572032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42910" y="1714488"/>
            <a:ext cx="7772400" cy="1470025"/>
          </a:xfrm>
        </p:spPr>
        <p:txBody>
          <a:bodyPr/>
          <a:lstStyle/>
          <a:p>
            <a:r>
              <a:rPr lang="th-TH" sz="5400" dirty="0" smtClean="0"/>
              <a:t>บทบาทพยาบาลคลินิกโรคไตเรื้อรัง</a:t>
            </a:r>
            <a:endParaRPr lang="th-TH" sz="5400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714752"/>
            <a:ext cx="6400800" cy="192404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นพมาศ ศรีเทียม</a:t>
            </a: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รชยา สัญญะวิชัย</a:t>
            </a: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พยาบาลวิชาชีพชำนาญการ</a:t>
            </a: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โรงพยาบาลกำแพงเพชร</a:t>
            </a:r>
            <a:endParaRPr lang="th-TH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dirty="0" smtClean="0"/>
              <a:t>คุณสมบัติของพยาบาล </a:t>
            </a:r>
            <a:r>
              <a:rPr lang="en-US" sz="4400" dirty="0"/>
              <a:t>CKD CLINIC</a:t>
            </a: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357290" y="1600200"/>
            <a:ext cx="7000924" cy="4525963"/>
          </a:xfrm>
        </p:spPr>
        <p:txBody>
          <a:bodyPr/>
          <a:lstStyle/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เป็นผู้มีองค์ความรู้</a:t>
            </a:r>
          </a:p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มีทักษะในการสื่อสาร</a:t>
            </a:r>
          </a:p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มีมนุษย์สัมพันธ์ที่ดี </a:t>
            </a:r>
          </a:p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มีความสามารถในการเข้าใจพฤติกรรมของผู้อื่นและ มีความยืดหยุ่น</a:t>
            </a:r>
          </a:p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มีความอดทน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45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/>
          <a:lstStyle/>
          <a:p>
            <a:r>
              <a:rPr lang="th-TH" sz="4800" dirty="0" smtClean="0"/>
              <a:t>การเตรียมข้อมูลผู้ป่วยก่อนให้บริการ</a:t>
            </a: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pPr algn="l"/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ห้องบัตรจะค้น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OPD Card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มาให้วันอังคารบ่าย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&gt;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รู้ยอดนัดผู้ป่วย</a:t>
            </a:r>
          </a:p>
          <a:p>
            <a:pPr algn="l"/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เตรียมใบ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check list +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เตรียมส่งพบพยาบาล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CKD </a:t>
            </a:r>
            <a:r>
              <a:rPr lang="en-US" sz="3500" dirty="0" smtClean="0">
                <a:latin typeface="4815_KwangMD_Catthai" pitchFamily="2" charset="0"/>
                <a:cs typeface="4815_KwangMD_Catthai" pitchFamily="2" charset="0"/>
              </a:rPr>
              <a:t>Counseling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พบเภสัชกร พบนักกำหนดอาหาร</a:t>
            </a:r>
          </a:p>
          <a:p>
            <a:pPr algn="l"/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ส่ง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counseling long term RRT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ตึกไตเทียม</a:t>
            </a:r>
            <a:endParaRPr lang="en-US" dirty="0" smtClean="0">
              <a:latin typeface="4815_KwangMD_Catthai" pitchFamily="2" charset="0"/>
              <a:cs typeface="4815_KwangMD_Catthai" pitchFamily="2" charset="0"/>
            </a:endParaRPr>
          </a:p>
          <a:p>
            <a:pPr algn="l"/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ผู้ป่วย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DM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(ตรวจตา ฟัน เท้า ปีละครั้ง)</a:t>
            </a:r>
            <a:endParaRPr lang="en-US" dirty="0" smtClean="0">
              <a:latin typeface="4815_KwangMD_Catthai" pitchFamily="2" charset="0"/>
              <a:cs typeface="4815_KwangMD_Catthai" pitchFamily="2" charset="0"/>
            </a:endParaRPr>
          </a:p>
          <a:p>
            <a:pPr algn="l"/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Link lab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พรุ่งนี้</a:t>
            </a:r>
          </a:p>
          <a:p>
            <a:pPr algn="l"/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ตาม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lab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ที่เจาะครั้งที่แล้ว (เขียนในใบ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QN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)</a:t>
            </a:r>
          </a:p>
          <a:p>
            <a:pPr marL="0" indent="0">
              <a:buNone/>
            </a:pPr>
            <a:endParaRPr lang="th-TH" dirty="0" smtClean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30805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142984"/>
            <a:ext cx="7239000" cy="3455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30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20150223_150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909" t="5682" r="7909"/>
          <a:stretch>
            <a:fillRect/>
          </a:stretch>
        </p:blipFill>
        <p:spPr>
          <a:xfrm>
            <a:off x="1706584" y="1544316"/>
            <a:ext cx="2857520" cy="4268799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928802"/>
            <a:ext cx="2575297" cy="3361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800" dirty="0" smtClean="0"/>
              <a:t>กิจกรรมในคลินิกสำหรับผู้ป่วยรายใหม่</a:t>
            </a: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th-TH" sz="3200" b="1" dirty="0" smtClean="0">
                <a:solidFill>
                  <a:srgbClr val="0070C0"/>
                </a:solidFill>
              </a:rPr>
              <a:t>     </a:t>
            </a:r>
            <a:r>
              <a:rPr lang="th-TH" sz="4000" b="1" dirty="0" smtClean="0">
                <a:solidFill>
                  <a:srgbClr val="0070C0"/>
                </a:solidFill>
                <a:latin typeface="4815_KwangMD_Catthai" pitchFamily="2" charset="0"/>
                <a:cs typeface="4815_KwangMD_Catthai" pitchFamily="2" charset="0"/>
              </a:rPr>
              <a:t>พบพยาบาล</a:t>
            </a:r>
            <a:endParaRPr lang="en-US" b="1" dirty="0" smtClean="0">
              <a:solidFill>
                <a:srgbClr val="0070C0"/>
              </a:solidFill>
              <a:latin typeface="4815_KwangMD_Catthai" pitchFamily="2" charset="0"/>
              <a:cs typeface="4815_KwangMD_Catthai" pitchFamily="2" charset="0"/>
            </a:endParaRPr>
          </a:p>
          <a:p>
            <a:r>
              <a:rPr lang="th-TH" sz="3200" b="1" dirty="0" smtClean="0">
                <a:latin typeface="4815_KwangMD_Catthai" pitchFamily="2" charset="0"/>
                <a:cs typeface="4815_KwangMD_Catthai" pitchFamily="2" charset="0"/>
              </a:rPr>
              <a:t>บอกขั้นตอนการเข้ารับบริการ</a:t>
            </a:r>
          </a:p>
          <a:p>
            <a:r>
              <a:rPr lang="th-TH" sz="3200" b="1" dirty="0" smtClean="0">
                <a:latin typeface="4815_KwangMD_Catthai" pitchFamily="2" charset="0"/>
                <a:cs typeface="4815_KwangMD_Catthai" pitchFamily="2" charset="0"/>
              </a:rPr>
              <a:t>ให้ความรู้เรื่องโรค</a:t>
            </a:r>
            <a:r>
              <a:rPr lang="th-TH" sz="3200" b="1" dirty="0">
                <a:latin typeface="4815_KwangMD_Catthai" pitchFamily="2" charset="0"/>
                <a:cs typeface="4815_KwangMD_Catthai" pitchFamily="2" charset="0"/>
              </a:rPr>
              <a:t>ไตเรื้อรัง ระยะของโรค สาเหตุ พยาธิสภาพ</a:t>
            </a:r>
            <a:r>
              <a:rPr lang="en-US" sz="3200" b="1" dirty="0">
                <a:latin typeface="4815_KwangMD_Catthai" pitchFamily="2" charset="0"/>
                <a:cs typeface="4815_KwangMD_Catthai" pitchFamily="2" charset="0"/>
              </a:rPr>
              <a:t>,lab </a:t>
            </a:r>
            <a:r>
              <a:rPr lang="th-TH" sz="3200" b="1" dirty="0">
                <a:latin typeface="4815_KwangMD_Catthai" pitchFamily="2" charset="0"/>
                <a:cs typeface="4815_KwangMD_Catthai" pitchFamily="2" charset="0"/>
              </a:rPr>
              <a:t>และแผนการรักษาของ</a:t>
            </a:r>
            <a:r>
              <a:rPr lang="th-TH" sz="3200" b="1" dirty="0" smtClean="0">
                <a:latin typeface="4815_KwangMD_Catthai" pitchFamily="2" charset="0"/>
                <a:cs typeface="4815_KwangMD_Catthai" pitchFamily="2" charset="0"/>
              </a:rPr>
              <a:t>แพทย์ </a:t>
            </a:r>
            <a:r>
              <a:rPr lang="en-US" sz="3200" b="1" dirty="0" smtClean="0">
                <a:latin typeface="4815_KwangMD_Catthai" pitchFamily="2" charset="0"/>
                <a:cs typeface="4815_KwangMD_Catthai" pitchFamily="2" charset="0"/>
              </a:rPr>
              <a:t>,</a:t>
            </a:r>
            <a:r>
              <a:rPr lang="th-TH" sz="3200" b="1" dirty="0" smtClean="0">
                <a:latin typeface="4815_KwangMD_Catthai" pitchFamily="2" charset="0"/>
                <a:cs typeface="4815_KwangMD_Catthai" pitchFamily="2" charset="0"/>
              </a:rPr>
              <a:t>สิทธิผู้ป่วย </a:t>
            </a:r>
            <a:r>
              <a:rPr lang="en-US" sz="3200" b="1" dirty="0">
                <a:latin typeface="4815_KwangMD_Catthai" pitchFamily="2" charset="0"/>
                <a:cs typeface="4815_KwangMD_Catthai" pitchFamily="2" charset="0"/>
              </a:rPr>
              <a:t>,</a:t>
            </a:r>
            <a:r>
              <a:rPr lang="th-TH" sz="3200" b="1" dirty="0" smtClean="0">
                <a:latin typeface="4815_KwangMD_Catthai" pitchFamily="2" charset="0"/>
                <a:cs typeface="4815_KwangMD_Catthai" pitchFamily="2" charset="0"/>
              </a:rPr>
              <a:t>การบำบัดทดแทนไต</a:t>
            </a:r>
          </a:p>
          <a:p>
            <a:r>
              <a:rPr lang="th-TH" sz="3200" b="1" dirty="0" smtClean="0">
                <a:latin typeface="4815_KwangMD_Catthai" pitchFamily="2" charset="0"/>
                <a:cs typeface="4815_KwangMD_Catthai" pitchFamily="2" charset="0"/>
              </a:rPr>
              <a:t>บันทึกข้อมูลลงในเอกสาร</a:t>
            </a:r>
            <a:endParaRPr lang="th-TH" sz="3200" b="1" dirty="0">
              <a:latin typeface="4815_KwangMD_Catthai" pitchFamily="2" charset="0"/>
              <a:cs typeface="4815_KwangMD_Catthai" pitchFamily="2" charset="0"/>
            </a:endParaRPr>
          </a:p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000504"/>
            <a:ext cx="262731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28728" y="571480"/>
            <a:ext cx="7072362" cy="12144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sz="4800" dirty="0" smtClean="0">
                <a:latin typeface="4815_KwangMD_Catthai" pitchFamily="2" charset="0"/>
                <a:cs typeface="4815_KwangMD_Catthai" pitchFamily="2" charset="0"/>
              </a:rPr>
              <a:t>คลินิกโรคไตเรื้อรัง</a:t>
            </a:r>
            <a:br>
              <a:rPr lang="th-TH" sz="4800" dirty="0" smtClean="0">
                <a:latin typeface="4815_KwangMD_Catthai" pitchFamily="2" charset="0"/>
                <a:cs typeface="4815_KwangMD_Catthai" pitchFamily="2" charset="0"/>
              </a:rPr>
            </a:b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(Chronic kidney disease; CKD clinic)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42910" y="2643182"/>
            <a:ext cx="8229600" cy="2643206"/>
          </a:xfrm>
        </p:spPr>
        <p:txBody>
          <a:bodyPr>
            <a:normAutofit lnSpcReduction="10000"/>
          </a:bodyPr>
          <a:lstStyle/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หน่วยบริการที่มีการจัดระบบบริการรักษาพยาบาลผู้ป่วยโรคไตเรื้อรังได้ครบทุกระยะ</a:t>
            </a:r>
          </a:p>
          <a:p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และส่งเสริมป้องกันการชะลอความเสื่อมของไตได้อย่างมีประสิทธิภาพ</a:t>
            </a:r>
          </a:p>
          <a:p>
            <a:pPr>
              <a:buNone/>
            </a:pPr>
            <a:endParaRPr lang="th-TH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166" y="1000108"/>
            <a:ext cx="6462184" cy="4846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6454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857232"/>
            <a:ext cx="6462184" cy="4846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7318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04" y="928670"/>
            <a:ext cx="6462184" cy="4846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036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166" y="857232"/>
            <a:ext cx="6462184" cy="4846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5058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857232"/>
            <a:ext cx="6318680" cy="4411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399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dirty="0" smtClean="0"/>
              <a:t>การประเมินความรู้ผู้ป่วย</a:t>
            </a:r>
            <a:endParaRPr lang="th-TH" sz="54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00166" y="1571612"/>
            <a:ext cx="6786610" cy="3829064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ประเมิน 6 เดือนหลังให้ความรู้</a:t>
            </a:r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ผู้ป่วยและญาติตอบได้ว่าเป็นไตวายระยะไหน</a:t>
            </a:r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มีโรคร่วมอะไรบ้าง</a:t>
            </a:r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รู้สิทธิการรักษาของตนเอง</a:t>
            </a:r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เลือกบำบัดทดแทนไต</a:t>
            </a:r>
          </a:p>
        </p:txBody>
      </p:sp>
    </p:spTree>
    <p:extLst>
      <p:ext uri="{BB962C8B-B14F-4D97-AF65-F5344CB8AC3E}">
        <p14:creationId xmlns:p14="http://schemas.microsoft.com/office/powerpoint/2010/main" xmlns="" val="300750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42910" y="1714488"/>
            <a:ext cx="7772400" cy="1470025"/>
          </a:xfrm>
        </p:spPr>
        <p:txBody>
          <a:bodyPr/>
          <a:lstStyle/>
          <a:p>
            <a:r>
              <a:rPr lang="th-TH" sz="5400" dirty="0" smtClean="0"/>
              <a:t>บทบาทนักกำหนดอาหาร</a:t>
            </a:r>
            <a:br>
              <a:rPr lang="th-TH" sz="5400" dirty="0" smtClean="0"/>
            </a:br>
            <a:r>
              <a:rPr lang="th-TH" sz="5400" dirty="0" smtClean="0"/>
              <a:t>คลินิกโรคไตเรื้อรัง</a:t>
            </a:r>
            <a:endParaRPr lang="th-TH" sz="5400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ปภัทรสรา ทรงศิริ</a:t>
            </a: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นักกำหนดอาหาร</a:t>
            </a: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โรงพยาบาลกำแพงเพชร</a:t>
            </a:r>
            <a:endParaRPr lang="th-TH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ไดอะแกรม 1"/>
          <p:cNvGraphicFramePr/>
          <p:nvPr/>
        </p:nvGraphicFramePr>
        <p:xfrm>
          <a:off x="928662" y="857232"/>
          <a:ext cx="714380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dirty="0" smtClean="0"/>
              <a:t>บทบาทนักกำหนดอาหาร</a:t>
            </a:r>
            <a:endParaRPr lang="th-TH" sz="48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71538" y="1928802"/>
            <a:ext cx="7543800" cy="34290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ให้ความรู้ทางด้านโภชนาการ อาหารที่เหมาะสมสำหรับผู้ป่วยโรคไตเรื้อรังทั้งที่มีโรคร่วมและไม่มีโรคร่วม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แนะนำอาหารที่มีส่วนประกอบของ เกลือโซเดียม โพ</a:t>
            </a:r>
            <a:r>
              <a:rPr lang="th-TH" sz="3200" dirty="0" err="1" smtClean="0">
                <a:latin typeface="4815_KwangMD_Catthai" pitchFamily="2" charset="0"/>
                <a:cs typeface="4815_KwangMD_Catthai" pitchFamily="2" charset="0"/>
              </a:rPr>
              <a:t>แทส</a:t>
            </a:r>
            <a:r>
              <a:rPr kumimoji="0" lang="th-T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เซียม</a:t>
            </a: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 ฟอสฟอรัส อาหารที่มีไขมันสูง เพื่อให้ผู้ป่วยที่มีภาวะแทรกซ้อนนั้นๆ  หลีกเลี่ยงหรือลดอาหารจำพวกนี้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ช่วยประเมินภาวะบกพร่องทางโภชนาการ 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Mulnutrition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)</a:t>
            </a:r>
            <a:endParaRPr lang="th-TH" sz="3200" dirty="0" smtClean="0">
              <a:latin typeface="4815_KwangMD_Catthai" pitchFamily="2" charset="0"/>
              <a:cs typeface="4815_KwangMD_Catthai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กำหนด</a:t>
            </a:r>
            <a:r>
              <a:rPr kumimoji="0" lang="th-TH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cs typeface="4815_KwangMD_Catthai" pitchFamily="2" charset="0"/>
              </a:rPr>
              <a:t>ปรับเปลี่ยนสัดส่วนของอาหารให้เหมาะสมแก่ผู้ป่วย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 New" pitchFamily="18" charset="-34"/>
              <a:ea typeface="+mn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1004125_1045622358787724_7226330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000108"/>
            <a:ext cx="6572296" cy="4929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รูปภาพ 2" descr="11016486_1045622332121060_171852702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071546"/>
            <a:ext cx="6565804" cy="50388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รูปภาพ 3" descr="10944709_1045622142121079_2047998955_n.jpg"/>
          <p:cNvPicPr>
            <a:picLocks noChangeAspect="1"/>
          </p:cNvPicPr>
          <p:nvPr/>
        </p:nvPicPr>
        <p:blipFill>
          <a:blip r:embed="rId4">
            <a:lum bright="10000"/>
          </a:blip>
          <a:srcRect l="8333" t="3125" r="2778" b="3124"/>
          <a:stretch>
            <a:fillRect/>
          </a:stretch>
        </p:blipFill>
        <p:spPr>
          <a:xfrm rot="16200000">
            <a:off x="2246296" y="39664"/>
            <a:ext cx="5080034" cy="7143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รูปภาพ 4" descr="11016635_1045622298787730_937877842_n.jpg"/>
          <p:cNvPicPr>
            <a:picLocks noChangeAspect="1"/>
          </p:cNvPicPr>
          <p:nvPr/>
        </p:nvPicPr>
        <p:blipFill>
          <a:blip r:embed="rId5"/>
          <a:srcRect l="4225" t="35211" r="3755" b="14085"/>
          <a:stretch>
            <a:fillRect/>
          </a:stretch>
        </p:blipFill>
        <p:spPr>
          <a:xfrm>
            <a:off x="1214414" y="1000108"/>
            <a:ext cx="7143800" cy="52485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00166" y="500042"/>
            <a:ext cx="6572296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ขอบข่ายการให้บริการ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CKD clinic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</a:t>
            </a:r>
            <a:br>
              <a:rPr lang="th-TH" dirty="0" smtClean="0">
                <a:latin typeface="4815_KwangMD_Catthai" pitchFamily="2" charset="0"/>
                <a:cs typeface="4815_KwangMD_Catthai" pitchFamily="2" charset="0"/>
              </a:rPr>
            </a:b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โรงพยาบาลกำแพงเพชร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00100" y="2214554"/>
            <a:ext cx="7429552" cy="2985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4815_KwangMD_Catthai" pitchFamily="2" charset="0"/>
                <a:cs typeface="4815_KwangMD_Catthai" pitchFamily="2" charset="0"/>
              </a:rPr>
              <a:t>ผู้ป่วยโรคไตวายเรื้อรังที่ </a:t>
            </a:r>
            <a:r>
              <a:rPr lang="en-US" sz="3600" b="1" dirty="0" smtClean="0">
                <a:latin typeface="4815_KwangMD_Catthai" pitchFamily="2" charset="0"/>
                <a:cs typeface="4815_KwangMD_Catthai" pitchFamily="2" charset="0"/>
              </a:rPr>
              <a:t>eGFR </a:t>
            </a:r>
            <a:r>
              <a:rPr lang="th-TH" sz="3600" b="1" dirty="0" smtClean="0">
                <a:latin typeface="4815_KwangMD_Catthai" pitchFamily="2" charset="0"/>
                <a:cs typeface="4815_KwangMD_Catthai" pitchFamily="2" charset="0"/>
              </a:rPr>
              <a:t>น้อยกว่าหรือเท่ากับ 20</a:t>
            </a:r>
          </a:p>
          <a:p>
            <a:pPr algn="ctr"/>
            <a:r>
              <a:rPr lang="en-US" sz="3200" b="1" dirty="0" smtClean="0">
                <a:latin typeface="4815_KwangMD_Catthai" pitchFamily="2" charset="0"/>
                <a:cs typeface="4815_KwangMD_Catthai" pitchFamily="2" charset="0"/>
              </a:rPr>
              <a:t>Nephrotic syndrome </a:t>
            </a:r>
            <a:r>
              <a:rPr lang="en-US" b="1" dirty="0" smtClean="0">
                <a:latin typeface="4815_KwangMD_Catthai" pitchFamily="2" charset="0"/>
                <a:cs typeface="4815_KwangMD_Catthai" pitchFamily="2" charset="0"/>
              </a:rPr>
              <a:t>*</a:t>
            </a:r>
            <a:endParaRPr lang="en-US" sz="3200" b="1" dirty="0" smtClean="0">
              <a:latin typeface="4815_KwangMD_Catthai" pitchFamily="2" charset="0"/>
              <a:cs typeface="4815_KwangMD_Catthai" pitchFamily="2" charset="0"/>
            </a:endParaRPr>
          </a:p>
          <a:p>
            <a:pPr algn="ctr"/>
            <a:r>
              <a:rPr lang="en-US" sz="3200" b="1" dirty="0" smtClean="0">
                <a:latin typeface="4815_KwangMD_Catthai" pitchFamily="2" charset="0"/>
                <a:cs typeface="4815_KwangMD_Catthai" pitchFamily="2" charset="0"/>
              </a:rPr>
              <a:t>Cyst of kidney </a:t>
            </a:r>
            <a:r>
              <a:rPr lang="en-US" b="1" dirty="0" smtClean="0">
                <a:latin typeface="4815_KwangMD_Catthai" pitchFamily="2" charset="0"/>
                <a:cs typeface="4815_KwangMD_Catthai" pitchFamily="2" charset="0"/>
              </a:rPr>
              <a:t>*</a:t>
            </a:r>
            <a:endParaRPr lang="en-US" sz="3200" b="1" dirty="0" smtClean="0">
              <a:latin typeface="4815_KwangMD_Catthai" pitchFamily="2" charset="0"/>
              <a:cs typeface="4815_KwangMD_Catthai" pitchFamily="2" charset="0"/>
            </a:endParaRPr>
          </a:p>
          <a:p>
            <a:pPr algn="ctr"/>
            <a:r>
              <a:rPr lang="en-US" sz="3200" b="1" dirty="0" smtClean="0">
                <a:latin typeface="4815_KwangMD_Catthai" pitchFamily="2" charset="0"/>
                <a:cs typeface="4815_KwangMD_Catthai" pitchFamily="2" charset="0"/>
              </a:rPr>
              <a:t>AKI </a:t>
            </a:r>
            <a:r>
              <a:rPr lang="en-US" sz="3200" b="1" baseline="30000" dirty="0" smtClean="0">
                <a:latin typeface="4815_KwangMD_Catthai" pitchFamily="2" charset="0"/>
                <a:cs typeface="4815_KwangMD_Catthai" pitchFamily="2" charset="0"/>
              </a:rPr>
              <a:t>*</a:t>
            </a:r>
          </a:p>
          <a:p>
            <a:pPr algn="ctr"/>
            <a:r>
              <a:rPr lang="en-US" sz="3200" b="1" dirty="0" smtClean="0">
                <a:latin typeface="4815_KwangMD_Catthai" pitchFamily="2" charset="0"/>
                <a:cs typeface="4815_KwangMD_Catthai" pitchFamily="2" charset="0"/>
              </a:rPr>
              <a:t>Electrolyte imbalance </a:t>
            </a:r>
            <a:r>
              <a:rPr lang="en-US" b="1" dirty="0" smtClean="0">
                <a:latin typeface="4815_KwangMD_Catthai" pitchFamily="2" charset="0"/>
                <a:cs typeface="4815_KwangMD_Catthai" pitchFamily="2" charset="0"/>
              </a:rPr>
              <a:t>*</a:t>
            </a:r>
            <a:endParaRPr lang="en-US" sz="3200" b="1" dirty="0" smtClean="0">
              <a:latin typeface="4815_KwangMD_Catthai" pitchFamily="2" charset="0"/>
              <a:cs typeface="4815_KwangMD_Catthai" pitchFamily="2" charset="0"/>
            </a:endParaRPr>
          </a:p>
          <a:p>
            <a:pPr algn="ctr"/>
            <a:r>
              <a:rPr lang="en-US" sz="2400" b="1" dirty="0" smtClean="0">
                <a:latin typeface="4815_KwangMD_Catthai" pitchFamily="2" charset="0"/>
                <a:cs typeface="4815_KwangMD_Catthai" pitchFamily="2" charset="0"/>
              </a:rPr>
              <a:t>SLE 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11005590_1045622372121056_1436376663_n.jpg"/>
          <p:cNvPicPr>
            <a:picLocks noChangeAspect="1"/>
          </p:cNvPicPr>
          <p:nvPr/>
        </p:nvPicPr>
        <p:blipFill>
          <a:blip r:embed="rId2"/>
          <a:srcRect l="3198" t="29069" r="3488" b="36047"/>
          <a:stretch>
            <a:fillRect/>
          </a:stretch>
        </p:blipFill>
        <p:spPr>
          <a:xfrm>
            <a:off x="785786" y="785794"/>
            <a:ext cx="7643866" cy="2143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รูปภาพ 4" descr="11005693_1045622378787722_420849218_n.jpg"/>
          <p:cNvPicPr>
            <a:picLocks noChangeAspect="1"/>
          </p:cNvPicPr>
          <p:nvPr/>
        </p:nvPicPr>
        <p:blipFill>
          <a:blip r:embed="rId3"/>
          <a:srcRect l="2343" t="26041" b="37500"/>
          <a:stretch>
            <a:fillRect/>
          </a:stretch>
        </p:blipFill>
        <p:spPr>
          <a:xfrm>
            <a:off x="785786" y="3571876"/>
            <a:ext cx="7715304" cy="21602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1005725_1045622172121076_2586693_n.jpg"/>
          <p:cNvPicPr>
            <a:picLocks noChangeAspect="1"/>
          </p:cNvPicPr>
          <p:nvPr/>
        </p:nvPicPr>
        <p:blipFill>
          <a:blip r:embed="rId2"/>
          <a:srcRect l="2777" r="4166"/>
          <a:stretch>
            <a:fillRect/>
          </a:stretch>
        </p:blipFill>
        <p:spPr>
          <a:xfrm>
            <a:off x="214282" y="285728"/>
            <a:ext cx="4286280" cy="6215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รูปภาพ 2" descr="11020447_1045622162121077_442667670_n.jpg"/>
          <p:cNvPicPr>
            <a:picLocks noChangeAspect="1"/>
          </p:cNvPicPr>
          <p:nvPr/>
        </p:nvPicPr>
        <p:blipFill>
          <a:blip r:embed="rId3"/>
          <a:srcRect r="6944"/>
          <a:stretch>
            <a:fillRect/>
          </a:stretch>
        </p:blipFill>
        <p:spPr>
          <a:xfrm>
            <a:off x="4714876" y="285728"/>
            <a:ext cx="4214842" cy="6215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1004426_1045622148787745_1403224216_n.jpg"/>
          <p:cNvPicPr>
            <a:picLocks noChangeAspect="1"/>
          </p:cNvPicPr>
          <p:nvPr/>
        </p:nvPicPr>
        <p:blipFill>
          <a:blip r:embed="rId2"/>
          <a:srcRect l="2777" r="4166"/>
          <a:stretch>
            <a:fillRect/>
          </a:stretch>
        </p:blipFill>
        <p:spPr>
          <a:xfrm>
            <a:off x="2357422" y="214290"/>
            <a:ext cx="4487231" cy="6429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0928764_1045622208787739_1648143745_n.jpg"/>
          <p:cNvPicPr>
            <a:picLocks noChangeAspect="1"/>
          </p:cNvPicPr>
          <p:nvPr/>
        </p:nvPicPr>
        <p:blipFill>
          <a:blip r:embed="rId2"/>
          <a:srcRect r="6060"/>
          <a:stretch>
            <a:fillRect/>
          </a:stretch>
        </p:blipFill>
        <p:spPr>
          <a:xfrm>
            <a:off x="214282" y="357166"/>
            <a:ext cx="4227847" cy="60007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รูปภาพ 2" descr="11004099_1045622195454407_392756328_n.jpg"/>
          <p:cNvPicPr>
            <a:picLocks noChangeAspect="1"/>
          </p:cNvPicPr>
          <p:nvPr/>
        </p:nvPicPr>
        <p:blipFill>
          <a:blip r:embed="rId3"/>
          <a:srcRect l="2248" r="4869" b="819"/>
          <a:stretch>
            <a:fillRect/>
          </a:stretch>
        </p:blipFill>
        <p:spPr>
          <a:xfrm>
            <a:off x="4714876" y="357166"/>
            <a:ext cx="4214842" cy="60007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1015832_1045622182121075_1136668436_n.jpg"/>
          <p:cNvPicPr>
            <a:picLocks noChangeAspect="1"/>
          </p:cNvPicPr>
          <p:nvPr/>
        </p:nvPicPr>
        <p:blipFill>
          <a:blip r:embed="rId2"/>
          <a:srcRect l="4166" r="2777"/>
          <a:stretch>
            <a:fillRect/>
          </a:stretch>
        </p:blipFill>
        <p:spPr>
          <a:xfrm>
            <a:off x="2428860" y="142852"/>
            <a:ext cx="4537072" cy="6500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0904199_1045622278787732_967246264_n.jpg"/>
          <p:cNvPicPr>
            <a:picLocks noChangeAspect="1"/>
          </p:cNvPicPr>
          <p:nvPr/>
        </p:nvPicPr>
        <p:blipFill>
          <a:blip r:embed="rId2"/>
          <a:srcRect l="4166" r="2777"/>
          <a:stretch>
            <a:fillRect/>
          </a:stretch>
        </p:blipFill>
        <p:spPr>
          <a:xfrm>
            <a:off x="214282" y="214290"/>
            <a:ext cx="4286280" cy="63462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รูปภาพ 2" descr="961650_1045622238787736_1200188232_n.jpg"/>
          <p:cNvPicPr>
            <a:picLocks noChangeAspect="1"/>
          </p:cNvPicPr>
          <p:nvPr/>
        </p:nvPicPr>
        <p:blipFill>
          <a:blip r:embed="rId3"/>
          <a:srcRect l="4167" r="5555"/>
          <a:stretch>
            <a:fillRect/>
          </a:stretch>
        </p:blipFill>
        <p:spPr>
          <a:xfrm>
            <a:off x="4714876" y="214290"/>
            <a:ext cx="4138953" cy="6357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42910" y="1714488"/>
            <a:ext cx="7772400" cy="1470025"/>
          </a:xfrm>
        </p:spPr>
        <p:txBody>
          <a:bodyPr/>
          <a:lstStyle/>
          <a:p>
            <a:r>
              <a:rPr lang="th-TH" sz="5400" dirty="0" smtClean="0"/>
              <a:t>บทบาทเภสัชกรคลินิกโรคไตเรื้อรัง</a:t>
            </a:r>
            <a:endParaRPr lang="th-TH" sz="5400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ณัฐญา แก้วนำเจริญ</a:t>
            </a: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เภสัชกรชำนาญการ</a:t>
            </a:r>
          </a:p>
          <a:p>
            <a:pPr algn="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โรงพยาบาลกำแพงเพชร</a:t>
            </a:r>
            <a:endParaRPr lang="th-TH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2071678"/>
            <a:ext cx="8229600" cy="3786214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Education Program;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ให้ความรู้เรื่องยา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Pre couselling;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ค้นหาปัญหาเรื่องยา จาก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Hosxp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Consult last visit;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ค้นหาปัญหาเรื่องยา จาก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Hosxp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ติดตาม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Outcome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000232" y="428604"/>
            <a:ext cx="5857916" cy="8683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บทบาทเภสัชกรในคลินิกโรคไตเรื้อรัง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Education Program</a:t>
            </a:r>
            <a:endParaRPr lang="th-TH" sz="54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sz="4400" b="1" dirty="0" smtClean="0">
                <a:latin typeface="4815_KwangMD_Catthai" pitchFamily="2" charset="0"/>
                <a:cs typeface="4815_KwangMD_Catthai" pitchFamily="2" charset="0"/>
              </a:rPr>
              <a:t> การใช้ยา</a:t>
            </a:r>
          </a:p>
          <a:p>
            <a:pPr>
              <a:buFont typeface="Wingdings" pitchFamily="2" charset="2"/>
              <a:buChar char="§"/>
            </a:pPr>
            <a:r>
              <a:rPr lang="th-TH" sz="4400" b="1" dirty="0" smtClean="0">
                <a:latin typeface="4815_KwangMD_Catthai" pitchFamily="2" charset="0"/>
                <a:cs typeface="4815_KwangMD_Catthai" pitchFamily="2" charset="0"/>
              </a:rPr>
              <a:t> การรับประทานอาหาร</a:t>
            </a:r>
          </a:p>
          <a:p>
            <a:pPr>
              <a:buFont typeface="Wingdings" pitchFamily="2" charset="2"/>
              <a:buChar char="§"/>
            </a:pPr>
            <a:r>
              <a:rPr lang="th-TH" sz="4400" b="1" dirty="0" smtClean="0">
                <a:latin typeface="4815_KwangMD_Catthai" pitchFamily="2" charset="0"/>
                <a:cs typeface="4815_KwangMD_Catthai" pitchFamily="2" charset="0"/>
              </a:rPr>
              <a:t> การปฏิบัติตัว</a:t>
            </a:r>
          </a:p>
          <a:p>
            <a:pPr>
              <a:buFont typeface="Wingdings" pitchFamily="2" charset="2"/>
              <a:buChar char="§"/>
            </a:pPr>
            <a:r>
              <a:rPr lang="th-TH" sz="4400" b="1" dirty="0" smtClean="0">
                <a:latin typeface="4815_KwangMD_Catthai" pitchFamily="2" charset="0"/>
                <a:cs typeface="4815_KwangMD_Catthai" pitchFamily="2" charset="0"/>
              </a:rPr>
              <a:t> การให้คำแนะนำและเตรียมพร้อมผู้ป่วย </a:t>
            </a:r>
            <a:r>
              <a:rPr lang="en-US" sz="4400" b="1" dirty="0" smtClean="0">
                <a:latin typeface="4815_KwangMD_Catthai" pitchFamily="2" charset="0"/>
                <a:cs typeface="4815_KwangMD_Catthai" pitchFamily="2" charset="0"/>
              </a:rPr>
              <a:t>CKD</a:t>
            </a:r>
            <a:endParaRPr lang="th-TH" sz="4400" b="1" dirty="0" smtClean="0">
              <a:latin typeface="4815_KwangMD_Catthai" pitchFamily="2" charset="0"/>
              <a:cs typeface="4815_KwangMD_Catthai" pitchFamily="2" charset="0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071538" y="1357298"/>
            <a:ext cx="7143800" cy="147002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Education program</a:t>
            </a:r>
            <a:endParaRPr lang="th-TH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428728" y="3429000"/>
            <a:ext cx="6400800" cy="92869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ชุดความรู้ ชะลอไตเสื่อม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: </a:t>
            </a:r>
            <a:r>
              <a:rPr lang="th-TH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เรื่องการใช้ยา</a:t>
            </a:r>
            <a:endParaRPr lang="th-TH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4612" y="4857760"/>
            <a:ext cx="350046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งานบริบาลเภสัชกรรมผู้ป่วยนอก</a:t>
            </a:r>
          </a:p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โรงพยาบาลกำแพงเพชร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28728" y="500042"/>
            <a:ext cx="71438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800" dirty="0" smtClean="0">
                <a:latin typeface="4815_KwangMD_Catthai" pitchFamily="2" charset="0"/>
                <a:cs typeface="4815_KwangMD_Catthai" pitchFamily="2" charset="0"/>
              </a:rPr>
              <a:t>CKD Clinic </a:t>
            </a:r>
            <a:r>
              <a:rPr lang="th-TH" sz="4800" dirty="0" smtClean="0">
                <a:latin typeface="4815_KwangMD_Catthai" pitchFamily="2" charset="0"/>
                <a:cs typeface="4815_KwangMD_Catthai" pitchFamily="2" charset="0"/>
              </a:rPr>
              <a:t>โรงพยาบาลกำแพงเพชร</a:t>
            </a:r>
            <a:endParaRPr lang="th-TH" sz="4800" dirty="0"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42976" y="1928802"/>
            <a:ext cx="75009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7030A0"/>
                </a:solidFill>
                <a:latin typeface="4815_KwangMD_Catthai" pitchFamily="2" charset="0"/>
                <a:cs typeface="4815_KwangMD_Catthai" pitchFamily="2" charset="0"/>
              </a:rPr>
              <a:t>ให้บริการทุกวันพุธ เวลา 06.00-12.00 น.</a:t>
            </a:r>
          </a:p>
          <a:p>
            <a:pPr algn="ctr"/>
            <a:r>
              <a:rPr lang="th-TH" sz="3600" b="1" dirty="0" smtClean="0">
                <a:latin typeface="4815_KwangMD_Catthai" pitchFamily="2" charset="0"/>
                <a:cs typeface="4815_KwangMD_Catthai" pitchFamily="2" charset="0"/>
              </a:rPr>
              <a:t>บุคลากร ประกอบด้วย</a:t>
            </a:r>
          </a:p>
          <a:p>
            <a:pPr algn="ctr"/>
            <a:r>
              <a:rPr lang="th-TH" sz="3600" b="1" dirty="0" smtClean="0">
                <a:solidFill>
                  <a:srgbClr val="006600"/>
                </a:solidFill>
                <a:latin typeface="4815_KwangMD_Catthai" pitchFamily="2" charset="0"/>
                <a:cs typeface="4815_KwangMD_Catthai" pitchFamily="2" charset="0"/>
              </a:rPr>
              <a:t>อายุรแพทย์โรคไต</a:t>
            </a:r>
          </a:p>
          <a:p>
            <a:pPr algn="ctr"/>
            <a:r>
              <a:rPr lang="th-TH" sz="3600" b="1" dirty="0" smtClean="0">
                <a:solidFill>
                  <a:srgbClr val="006600"/>
                </a:solidFill>
                <a:latin typeface="4815_KwangMD_Catthai" pitchFamily="2" charset="0"/>
                <a:cs typeface="4815_KwangMD_Catthai" pitchFamily="2" charset="0"/>
              </a:rPr>
              <a:t>พยาบาลวิชาชีพ</a:t>
            </a:r>
          </a:p>
          <a:p>
            <a:pPr algn="ctr"/>
            <a:r>
              <a:rPr lang="th-TH" sz="3600" b="1" dirty="0" smtClean="0">
                <a:solidFill>
                  <a:srgbClr val="006600"/>
                </a:solidFill>
                <a:latin typeface="4815_KwangMD_Catthai" pitchFamily="2" charset="0"/>
                <a:cs typeface="4815_KwangMD_Catthai" pitchFamily="2" charset="0"/>
              </a:rPr>
              <a:t>นักกำหนดอาหาร  </a:t>
            </a:r>
          </a:p>
          <a:p>
            <a:pPr algn="ctr"/>
            <a:r>
              <a:rPr lang="th-TH" sz="3600" b="1" dirty="0" smtClean="0">
                <a:solidFill>
                  <a:srgbClr val="006600"/>
                </a:solidFill>
                <a:latin typeface="4815_KwangMD_Catthai" pitchFamily="2" charset="0"/>
                <a:cs typeface="4815_KwangMD_Catthai" pitchFamily="2" charset="0"/>
              </a:rPr>
              <a:t>เภสัชกร</a:t>
            </a:r>
          </a:p>
          <a:p>
            <a:pPr algn="ctr"/>
            <a:r>
              <a:rPr lang="th-TH" sz="3600" b="1" dirty="0" smtClean="0">
                <a:solidFill>
                  <a:srgbClr val="006600"/>
                </a:solidFill>
                <a:latin typeface="4815_KwangMD_Catthai" pitchFamily="2" charset="0"/>
                <a:cs typeface="4815_KwangMD_Catthai" pitchFamily="2" charset="0"/>
              </a:rPr>
              <a:t>ผู้ช่วยเหลือคนไข้</a:t>
            </a:r>
            <a:endParaRPr lang="th-TH" b="1" dirty="0">
              <a:solidFill>
                <a:srgbClr val="006600"/>
              </a:solidFill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29388" y="642918"/>
            <a:ext cx="1928826" cy="9271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ไต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1071546"/>
            <a:ext cx="4357718" cy="5126727"/>
          </a:xfrm>
          <a:prstGeom prst="roundRect">
            <a:avLst>
              <a:gd name="adj" fmla="val 16667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857884" y="2071678"/>
            <a:ext cx="2928958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คล้ายถั่วแดง 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อยู่บริเวณบั้นเอว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2 ข้าง 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ขนาด เท่ากำมือ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มีหน่วยไตข้างละ </a:t>
            </a:r>
          </a:p>
          <a:p>
            <a:pPr marL="457200" indent="-457200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	1 ล้านหน่วย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6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71604" y="485676"/>
            <a:ext cx="5786478" cy="9271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ไตมีหน้าที่ทำอะไรบ้าง 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50912" y="2204865"/>
            <a:ext cx="7907368" cy="393877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ปรับสมดุลน้ำในร่างกาย</a:t>
            </a:r>
          </a:p>
          <a:p>
            <a:pPr>
              <a:buFont typeface="Wingdings" pitchFamily="2" charset="2"/>
              <a:buChar char="ü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ปรับสมดุลเกลือแร่และกรดด่าง</a:t>
            </a:r>
          </a:p>
          <a:p>
            <a:pPr>
              <a:buFont typeface="Wingdings" pitchFamily="2" charset="2"/>
              <a:buChar char="ü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กำจัดของเสียออกจากร่างกาย</a:t>
            </a:r>
          </a:p>
          <a:p>
            <a:pPr>
              <a:buFont typeface="Wingdings" pitchFamily="2" charset="2"/>
              <a:buChar char="ü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สร้างฮอร์โมนเพื่อ</a:t>
            </a:r>
          </a:p>
          <a:p>
            <a:pPr lvl="2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ควบคุมความดัน</a:t>
            </a:r>
          </a:p>
          <a:p>
            <a:pPr lvl="2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กระตุ้นการสร้างเม็ดเลือดแดง</a:t>
            </a:r>
          </a:p>
          <a:p>
            <a:pPr lvl="2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รักษาความแข็งแรงของกระดูก</a:t>
            </a:r>
          </a:p>
          <a:p>
            <a:pPr lvl="2">
              <a:buFont typeface="Wingdings" pitchFamily="2" charset="2"/>
              <a:buChar char="ü"/>
            </a:pP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  <a:p>
            <a:pPr>
              <a:buNone/>
            </a:pP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pic>
        <p:nvPicPr>
          <p:cNvPr id="5121" name="Picture 1" descr="D:\ขุนช้าง\clinic\DMwCKD\DMwCKD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2428868"/>
            <a:ext cx="2428892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337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28596" y="1357298"/>
            <a:ext cx="8229600" cy="36433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4815_KwangMD_Catthai" pitchFamily="2" charset="0"/>
                <a:ea typeface="+mn-ea"/>
                <a:cs typeface="4815_KwangMD_Catthai" pitchFamily="2" charset="0"/>
              </a:rPr>
              <a:t>เป้าหมายของการรักษาโรคไตเรื้อรัง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ea typeface="+mn-ea"/>
                <a:cs typeface="4815_KwangMD_Catthai" pitchFamily="2" charset="0"/>
              </a:rPr>
              <a:t> เพื่อชะลอความเสื่อมของไตให้นานที่สุด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ea typeface="+mn-ea"/>
                <a:cs typeface="4815_KwangMD_Catthai" pitchFamily="2" charset="0"/>
              </a:rPr>
              <a:t> 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ea typeface="+mn-ea"/>
                <a:cs typeface="4815_KwangMD_Catthai" pitchFamily="2" charset="0"/>
              </a:rPr>
              <a:t>เพื่อป้องกันและรักษา ภาวะแทรกซ้อนที่อาจเกิดขึ้น</a:t>
            </a:r>
            <a:endParaRPr kumimoji="0" lang="th-TH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4815_KwangMD_Catthai" pitchFamily="2" charset="0"/>
              <a:ea typeface="+mn-ea"/>
              <a:cs typeface="4815_KwangMD_Catthai" pitchFamily="2" charset="0"/>
            </a:endParaRPr>
          </a:p>
        </p:txBody>
      </p:sp>
      <p:pic>
        <p:nvPicPr>
          <p:cNvPr id="1026" name="Picture 2" descr="D:\ขุนช้าง\clinic\DMwCKD\DMwCKD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000504"/>
            <a:ext cx="2286002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714488"/>
            <a:ext cx="7266087" cy="445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928662" y="428604"/>
            <a:ext cx="7286676" cy="10001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4815_KwangMD_Catthai" pitchFamily="2" charset="0"/>
                <a:ea typeface="+mj-ea"/>
                <a:cs typeface="4815_KwangMD_Catthai" pitchFamily="2" charset="0"/>
              </a:rPr>
              <a:t>การแบ่งระยะของโรคไตเรื้อรัง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4815_KwangMD_Catthai" pitchFamily="2" charset="0"/>
              <a:ea typeface="+mj-ea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ขุนช้าง\clinic\DMwCKD\DMwCKD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071546"/>
            <a:ext cx="4857750" cy="1162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ขุนช้าง\clinic\DMwCKD\DMwCKD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857496"/>
            <a:ext cx="3429023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ขุนช้าง\clinic\DMwCKD\DMwCKD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928934"/>
            <a:ext cx="3429024" cy="171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ขุนช้าง\clinic\DMwCKD\DMwCKD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5072074"/>
            <a:ext cx="3295650" cy="138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D:\ขุนช้าง\clinic\DMwCKD\DMwCKD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500042"/>
            <a:ext cx="2638425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ขุนช้าง\CKD\Pig_CKD_clinic\bloodba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4357694"/>
            <a:ext cx="1714512" cy="142875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pic>
        <p:nvPicPr>
          <p:cNvPr id="1027" name="Picture 3" descr="D:\ขุนช้าง\CKD\Pig_CKD_clinic\epia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357694"/>
            <a:ext cx="1152527" cy="126682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pic>
        <p:nvPicPr>
          <p:cNvPr id="1028" name="Picture 4" descr="D:\ขุนช้าง\CKD\Pig_CKD_clinic\FB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428868"/>
            <a:ext cx="1171575" cy="35242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pic>
        <p:nvPicPr>
          <p:cNvPr id="1029" name="Picture 5" descr="D:\ขุนช้าง\CKD\Pig_CKD_clinic\ferrous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2214554"/>
            <a:ext cx="1104900" cy="92392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</p:pic>
      <p:pic>
        <p:nvPicPr>
          <p:cNvPr id="1030" name="Picture 6" descr="D:\ขุนช้าง\CKD\Pig_CKD_clinic\ferrous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1785926"/>
            <a:ext cx="1066800" cy="1323975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</p:pic>
      <p:pic>
        <p:nvPicPr>
          <p:cNvPr id="1031" name="Picture 7" descr="D:\ขุนช้าง\CKD\Pig_CKD_clinic\foli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1857364"/>
            <a:ext cx="1333501" cy="1404939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</p:pic>
      <p:sp>
        <p:nvSpPr>
          <p:cNvPr id="9" name="TextBox 8"/>
          <p:cNvSpPr txBox="1"/>
          <p:nvPr/>
        </p:nvSpPr>
        <p:spPr>
          <a:xfrm>
            <a:off x="2214546" y="500042"/>
            <a:ext cx="4857784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ยา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: 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แก้ไขภาวะโลหิตจาง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12" y="4143380"/>
            <a:ext cx="2357454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อุจจาระเป็นสีดำ</a:t>
            </a:r>
          </a:p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ห่างจากแคลเซียม</a:t>
            </a:r>
          </a:p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ไม่ควรหยุดยาเอง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6116" y="3357562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โฟลิค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/ ธาตุเหล็ก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5918" y="6000768"/>
            <a:ext cx="100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EPO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7620" y="6072206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ให้เลือด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ขุนช้าง\CKD\Pig_CKD_clinic\calta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928802"/>
            <a:ext cx="3429024" cy="3381372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51" name="Picture 3" descr="D:\ขุนช้าง\CKD\Pig_CKD_clinic\sodami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000240"/>
            <a:ext cx="2143140" cy="1857388"/>
          </a:xfrm>
          <a:prstGeom prst="roundRect">
            <a:avLst>
              <a:gd name="adj" fmla="val 16667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7158" y="714356"/>
            <a:ext cx="450059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ยา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: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แก้ไขภาวะ</a:t>
            </a:r>
            <a:r>
              <a:rPr lang="th-TH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ฟอสเฟส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ในเลือดสูง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4" y="714356"/>
            <a:ext cx="3643338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ยา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: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แก้ไขภาวะเลือดเป็นกรด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04" y="4214818"/>
            <a:ext cx="3429024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ทั้ง 2 ชนิด</a:t>
            </a:r>
          </a:p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ปรับขนาดยาตามผลตรวจเลือด</a:t>
            </a:r>
          </a:p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ไม่หยุดยาเอง</a:t>
            </a:r>
          </a:p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ห่างจากธาตุเหล็ก 1-2 ชั่วโมง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715016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เคี้ยวพร้อมอาหาร หรือก่อนอาหารคำแรก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ขุนช้าง\CKD\Pig_CKD_clinic\lasix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357430"/>
            <a:ext cx="2357454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D:\ขุนช้าง\CKD\Pig_CKD_clinic\lasix5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428868"/>
            <a:ext cx="2357454" cy="135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285852" y="4357694"/>
            <a:ext cx="6429420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ordia New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ea typeface="Calibri" pitchFamily="34" charset="0"/>
                <a:cs typeface="4815_KwangMD_Catthai" pitchFamily="2" charset="0"/>
              </a:rPr>
              <a:t>ไตเสื่อม ขับน้ำไม่ได้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ea typeface="Calibri" pitchFamily="34" charset="0"/>
                <a:cs typeface="4815_KwangMD_Catthai" pitchFamily="2" charset="0"/>
              </a:rPr>
              <a:t>เกิดการคั่งของน้ำในกระแสเลือด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ea typeface="Calibri" pitchFamily="34" charset="0"/>
                <a:cs typeface="4815_KwangMD_Catthai" pitchFamily="2" charset="0"/>
              </a:rPr>
              <a:t>ทำให้เกิดความดันเลือดสูงและภาวะหัวใจวายตามมา</a:t>
            </a:r>
            <a:endParaRPr kumimoji="0" lang="th-TH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8926" y="1000108"/>
            <a:ext cx="3000396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ยา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: 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ขับปัสสาวะ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9942" y="272897"/>
            <a:ext cx="8229600" cy="850106"/>
          </a:xfrm>
        </p:spPr>
        <p:txBody>
          <a:bodyPr>
            <a:noAutofit/>
          </a:bodyPr>
          <a:lstStyle/>
          <a:p>
            <a:r>
              <a:rPr lang="th-TH" sz="8000" b="1" dirty="0" smtClean="0">
                <a:ln>
                  <a:solidFill>
                    <a:schemeClr val="tx2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H Mali Grade 6" pitchFamily="2" charset="-34"/>
                <a:cs typeface="TH Mali Grade 6" pitchFamily="2" charset="-34"/>
              </a:rPr>
              <a:t>สิ่งที่ควรหลีกเลี่ยง</a:t>
            </a:r>
            <a:endParaRPr lang="th-TH" sz="8000" b="1" dirty="0">
              <a:ln>
                <a:solidFill>
                  <a:schemeClr val="tx2"/>
                </a:solidFill>
              </a:ln>
              <a:solidFill>
                <a:schemeClr val="accent5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H Mali Grade 6" pitchFamily="2" charset="-34"/>
              <a:cs typeface="TH Mali Grade 6" pitchFamily="2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84458" y="476673"/>
            <a:ext cx="158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i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P Tankhun" pitchFamily="2" charset="0"/>
                <a:cs typeface="TP Tankhun" pitchFamily="2" charset="0"/>
              </a:rPr>
              <a:t>พืชสมุนไพร</a:t>
            </a:r>
            <a:endParaRPr lang="th-TH" sz="3600" b="1" i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P Tankhun" pitchFamily="2" charset="0"/>
              <a:cs typeface="TP Tankhun" pitchFamily="2" charset="0"/>
            </a:endParaRPr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="" xmlns:p14="http://schemas.microsoft.com/office/powerpoint/2010/main" val="3926574005"/>
              </p:ext>
            </p:extLst>
          </p:nvPr>
        </p:nvGraphicFramePr>
        <p:xfrm>
          <a:off x="61851" y="1103073"/>
          <a:ext cx="4395654" cy="5854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D:\Nutt\Picture\Heart\5550000080460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74" y="5229201"/>
            <a:ext cx="1092282" cy="1149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Nutt\Picture\Heart\smoke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90" y="5275766"/>
            <a:ext cx="952028" cy="110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5000628" y="1285860"/>
            <a:ext cx="3389915" cy="9361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TH Krub" pitchFamily="2" charset="-34"/>
                <a:cs typeface="TH Krub" pitchFamily="2" charset="-34"/>
              </a:rPr>
              <a:t>สารทึบรังสี</a:t>
            </a:r>
            <a:endParaRPr lang="th-TH" sz="3600" b="1" dirty="0">
              <a:latin typeface="TH Krub" pitchFamily="2" charset="-34"/>
              <a:cs typeface="TH Krub" pitchFamily="2" charset="-34"/>
            </a:endParaRPr>
          </a:p>
        </p:txBody>
      </p:sp>
      <p:pic>
        <p:nvPicPr>
          <p:cNvPr id="1026" name="Picture 2" descr="D:\Nutt\Picture\sug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786190"/>
            <a:ext cx="1411013" cy="1146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Nutt\Picture\thumb_6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3786190"/>
            <a:ext cx="1262910" cy="1146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:\Nutt\Picture\vegetable_oi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3786190"/>
            <a:ext cx="1242316" cy="1146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D:\Nutt\Picture\13808853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51" y="5229201"/>
            <a:ext cx="1040216" cy="1149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ตัวเชื่อมต่อตรง 19"/>
          <p:cNvCxnSpPr/>
          <p:nvPr/>
        </p:nvCxnSpPr>
        <p:spPr>
          <a:xfrm>
            <a:off x="4004209" y="1123004"/>
            <a:ext cx="0" cy="5546357"/>
          </a:xfrm>
          <a:prstGeom prst="line">
            <a:avLst/>
          </a:prstGeom>
          <a:ln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76514" y="4354993"/>
            <a:ext cx="103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rub" pitchFamily="2" charset="-34"/>
                <a:cs typeface="TH Krub" pitchFamily="2" charset="-34"/>
              </a:rPr>
              <a:t>หวาน</a:t>
            </a:r>
            <a:endParaRPr lang="th-TH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rub" pitchFamily="2" charset="-34"/>
              <a:cs typeface="TH Krub" pitchFamily="2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50333" y="4375556"/>
            <a:ext cx="103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rub" pitchFamily="2" charset="-34"/>
                <a:cs typeface="TH Krub" pitchFamily="2" charset="-34"/>
              </a:rPr>
              <a:t>มัน</a:t>
            </a:r>
            <a:endParaRPr lang="th-TH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rub" pitchFamily="2" charset="-34"/>
              <a:cs typeface="TH Krub" pitchFamily="2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43757" y="4375557"/>
            <a:ext cx="103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rub" pitchFamily="2" charset="-34"/>
                <a:cs typeface="TH Krub" pitchFamily="2" charset="-34"/>
              </a:rPr>
              <a:t>เค็ม</a:t>
            </a:r>
            <a:endParaRPr lang="th-TH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rub" pitchFamily="2" charset="-34"/>
              <a:cs typeface="TH Krub" pitchFamily="2" charset="-34"/>
            </a:endParaRPr>
          </a:p>
        </p:txBody>
      </p:sp>
      <p:sp>
        <p:nvSpPr>
          <p:cNvPr id="30" name="คูณ 29"/>
          <p:cNvSpPr/>
          <p:nvPr/>
        </p:nvSpPr>
        <p:spPr>
          <a:xfrm>
            <a:off x="6286512" y="2071678"/>
            <a:ext cx="816098" cy="1150387"/>
          </a:xfrm>
          <a:prstGeom prst="mathMultiply">
            <a:avLst>
              <a:gd name="adj1" fmla="val 1558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TextBox 30"/>
          <p:cNvSpPr txBox="1"/>
          <p:nvPr/>
        </p:nvSpPr>
        <p:spPr>
          <a:xfrm>
            <a:off x="4959171" y="6058163"/>
            <a:ext cx="103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rub" pitchFamily="2" charset="-34"/>
                <a:cs typeface="TH Krub" pitchFamily="2" charset="-34"/>
              </a:rPr>
              <a:t>สุรา</a:t>
            </a:r>
            <a:endParaRPr lang="th-TH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rub" pitchFamily="2" charset="-34"/>
              <a:cs typeface="TH Krub" pitchFamily="2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81331" y="6023030"/>
            <a:ext cx="103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Krub" pitchFamily="2" charset="-34"/>
                <a:cs typeface="TH Krub" pitchFamily="2" charset="-34"/>
              </a:rPr>
              <a:t>บุหรี่</a:t>
            </a:r>
            <a:endParaRPr lang="th-TH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Krub" pitchFamily="2" charset="-34"/>
              <a:cs typeface="TH Krub" pitchFamily="2" charset="-34"/>
            </a:endParaRPr>
          </a:p>
        </p:txBody>
      </p:sp>
      <p:sp>
        <p:nvSpPr>
          <p:cNvPr id="19" name="สี่เหลี่ยมผืนผ้ามุมมน 6"/>
          <p:cNvSpPr/>
          <p:nvPr/>
        </p:nvSpPr>
        <p:spPr>
          <a:xfrm>
            <a:off x="4714876" y="2500306"/>
            <a:ext cx="1562112" cy="9361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TH Krub" pitchFamily="2" charset="-34"/>
                <a:cs typeface="TH Krub" pitchFamily="2" charset="-34"/>
              </a:rPr>
              <a:t>ยาชุด</a:t>
            </a:r>
            <a:endParaRPr lang="th-TH" sz="3600" b="1" dirty="0">
              <a:latin typeface="TH Krub" pitchFamily="2" charset="-34"/>
              <a:cs typeface="TH Krub" pitchFamily="2" charset="-34"/>
            </a:endParaRPr>
          </a:p>
        </p:txBody>
      </p:sp>
      <p:sp>
        <p:nvSpPr>
          <p:cNvPr id="22" name="สี่เหลี่ยมผืนผ้ามุมมน 6"/>
          <p:cNvSpPr/>
          <p:nvPr/>
        </p:nvSpPr>
        <p:spPr>
          <a:xfrm>
            <a:off x="7072330" y="2500306"/>
            <a:ext cx="1562112" cy="9361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TH Krub" pitchFamily="2" charset="-34"/>
                <a:cs typeface="TH Krub" pitchFamily="2" charset="-34"/>
              </a:rPr>
              <a:t>สมุนไพรทุกชนิด</a:t>
            </a:r>
            <a:endParaRPr lang="th-TH" sz="3600" b="1" dirty="0">
              <a:latin typeface="TH Krub" pitchFamily="2" charset="-34"/>
              <a:cs typeface="TH Krub" pitchFamily="2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19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ยึดเนื้อหา 3" descr="2012-06-19 15.57.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2286016" cy="198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ตัวยึดเนื้อหา 3" descr="2012-06-19 15.54.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643050"/>
            <a:ext cx="2143140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ตัวยึดเนื้อหา 3" descr="2012-06-19 15.54.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1643050"/>
            <a:ext cx="2214578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42976" y="357166"/>
            <a:ext cx="700092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หลีกเลี่ยง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: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ยาแก้ปวดลดอักเสบ หรือ 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เอนเสด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4357694"/>
            <a:ext cx="4029075" cy="140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4071942"/>
            <a:ext cx="213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dirty="0" smtClean="0"/>
              <a:t>สถิติผู้มารับบริการที่ </a:t>
            </a:r>
            <a:r>
              <a:rPr lang="en-US" sz="4400" dirty="0" smtClean="0"/>
              <a:t>CKD clinic</a:t>
            </a:r>
            <a:endParaRPr lang="th-TH" sz="4400" dirty="0"/>
          </a:p>
        </p:txBody>
      </p:sp>
      <p:graphicFrame>
        <p:nvGraphicFramePr>
          <p:cNvPr id="8" name="ตัวยึดเนื้อหา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ยึดเนื้อหา 8" descr="spd_20100114105910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1785926"/>
            <a:ext cx="1928826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D:\ขุนช้าง\CKD\kongka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643050"/>
            <a:ext cx="2714644" cy="2033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ตัวยึดเนื้อหา 7" descr="หลินจือเเดกซิน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6072198" y="1714488"/>
            <a:ext cx="2286016" cy="1789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357290" y="4000504"/>
            <a:ext cx="6429420" cy="21852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>
              <a:buNone/>
            </a:pP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โปรตีน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ในปริมาณสูง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=&gt;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การทำงานของไตลดลง  </a:t>
            </a:r>
          </a:p>
          <a:p>
            <a:pPr lvl="1" algn="ctr">
              <a:buNone/>
            </a:pP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โพแทสเซียม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=&gt;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หัวใจเต้นผิดจังหวะได้</a:t>
            </a:r>
          </a:p>
          <a:p>
            <a:pPr lvl="1" algn="ctr">
              <a:buNone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หากต้องการรับประทานอาหารเสริม  </a:t>
            </a:r>
          </a:p>
          <a:p>
            <a:pPr lvl="1" algn="ctr">
              <a:buNone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ควรปรึกษาแพทย์ผู้ให้การรักษาทุกครั้ง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714612" y="571480"/>
            <a:ext cx="407196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หลีกเลี่ยง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: 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อาหารเสริม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428728" y="1000108"/>
            <a:ext cx="6715172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4815_KwangMD_Catthai" pitchFamily="2" charset="0"/>
                <a:cs typeface="4815_KwangMD_Catthai" pitchFamily="2" charset="0"/>
              </a:rPr>
              <a:t>รับประทานยาตามแพทย์สั่งอย่างเคร่งครัด</a:t>
            </a:r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  ไม่ปรับขนาดเพิ่ม </a:t>
            </a:r>
          </a:p>
          <a:p>
            <a:pPr algn="ctr"/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หรือลดขนาดยาเอง รวมทั้งไม่นำยาของผู้อื่นมารับประทาน </a:t>
            </a:r>
          </a:p>
          <a:p>
            <a:pPr algn="ctr"/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หากมีปัญหาในการใช้ยาควรปรึกษาแพทย์และเภสัชกร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857356" y="2714620"/>
            <a:ext cx="5929354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4815_KwangMD_Catthai" pitchFamily="2" charset="0"/>
                <a:cs typeface="4815_KwangMD_Catthai" pitchFamily="2" charset="0"/>
              </a:rPr>
              <a:t>ไม่ควรซื้อยามารับประทานเอง</a:t>
            </a:r>
          </a:p>
          <a:p>
            <a:pPr algn="ctr"/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หลีกเลี่ยงการใช้ยาชุด ยาหม้อ ยาสมุนไพร ยาลูกกลอน </a:t>
            </a:r>
          </a:p>
          <a:p>
            <a:pPr algn="ctr"/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รวมถึงผลิตภัณฑ์เสริมอาหารทุกชนิด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00166" y="4429132"/>
            <a:ext cx="678661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เมื่อต้องได้รับการตรวจเพิ่มเติม เช่น เอกซเรย์คอมพิวเตอร์ </a:t>
            </a:r>
          </a:p>
          <a:p>
            <a:pPr algn="ctr"/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ควร</a:t>
            </a:r>
            <a:r>
              <a:rPr lang="th-TH" sz="3200" b="1" dirty="0" smtClean="0">
                <a:solidFill>
                  <a:srgbClr val="FF0000"/>
                </a:solidFill>
                <a:latin typeface="4815_KwangMD_Catthai" pitchFamily="2" charset="0"/>
                <a:cs typeface="4815_KwangMD_Catthai" pitchFamily="2" charset="0"/>
              </a:rPr>
              <a:t>แจ้งแพทย์ทุกครั้งว่าท่านมีโรคไตเรื้อรัง</a:t>
            </a:r>
            <a:endParaRPr lang="th-TH" b="1" dirty="0">
              <a:solidFill>
                <a:srgbClr val="FF0000"/>
              </a:solidFill>
              <a:latin typeface="4815_KwangMD_Catthai" pitchFamily="2" charset="0"/>
              <a:cs typeface="4815_KwangMD_Catthai" pitchFamily="2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643042" y="5715016"/>
            <a:ext cx="657229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ก่อนใช้ยาควร</a:t>
            </a:r>
            <a:r>
              <a:rPr lang="th-TH" sz="3200" b="1" dirty="0" smtClean="0">
                <a:solidFill>
                  <a:srgbClr val="FF0000"/>
                </a:solidFill>
                <a:latin typeface="4815_KwangMD_Catthai" pitchFamily="2" charset="0"/>
                <a:cs typeface="4815_KwangMD_Catthai" pitchFamily="2" charset="0"/>
              </a:rPr>
              <a:t>ตรวจสอบสภาพเม็ดยา </a:t>
            </a:r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สีเม็ดยา และวันหมดอายุ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82" y="214290"/>
            <a:ext cx="1071570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สรุป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itchFamily="2" charset="0"/>
              <a:cs typeface="4815_KwangMD_Cattha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186634" cy="1143000"/>
          </a:xfrm>
        </p:spPr>
        <p:txBody>
          <a:bodyPr/>
          <a:lstStyle/>
          <a:p>
            <a:r>
              <a:rPr lang="th-TH" dirty="0" smtClean="0"/>
              <a:t>ปัญหาในการจัดการ </a:t>
            </a:r>
            <a:r>
              <a:rPr lang="en-US" dirty="0" smtClean="0"/>
              <a:t>CKD CLINIC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43042" y="1600201"/>
            <a:ext cx="6215106" cy="3900502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ผู้รับบริการหลังพบแพทย์อยากรีบกลับบ้าน </a:t>
            </a:r>
          </a:p>
          <a:p>
            <a:pPr>
              <a:buNone/>
            </a:pPr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	ไม่ดำเนินตามกระบวนการของ </a:t>
            </a:r>
            <a:r>
              <a:rPr lang="en-US" b="1" dirty="0" smtClean="0">
                <a:latin typeface="4815_KwangMD_Catthai" pitchFamily="2" charset="0"/>
                <a:cs typeface="4815_KwangMD_Catthai" pitchFamily="2" charset="0"/>
              </a:rPr>
              <a:t>CKD Clinic</a:t>
            </a:r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ผู้รับบริการมีความหลากหลาย</a:t>
            </a:r>
            <a:endParaRPr lang="en-US" b="1" dirty="0" smtClean="0">
              <a:latin typeface="4815_KwangMD_Catthai" pitchFamily="2" charset="0"/>
              <a:cs typeface="4815_KwangMD_Catthai" pitchFamily="2" charset="0"/>
            </a:endParaRPr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บุคลากรมีจำกัด</a:t>
            </a:r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สถานที่ ที่เหมาะสม</a:t>
            </a:r>
            <a:endParaRPr lang="th-TH" b="1" dirty="0">
              <a:latin typeface="4815_KwangMD_Catthai" pitchFamily="2" charset="0"/>
              <a:cs typeface="4815_KwangMD_Cattha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91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dirty="0" smtClean="0">
                <a:solidFill>
                  <a:srgbClr val="006600"/>
                </a:solidFill>
              </a:rPr>
              <a:t>การส่งต่อผู้ป่วย</a:t>
            </a:r>
            <a:endParaRPr lang="th-TH" sz="6000" dirty="0">
              <a:solidFill>
                <a:srgbClr val="0066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ใบส่งตัว พร้อมประวัติการรักษา โรคประจำตัว</a:t>
            </a:r>
          </a:p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ผลเลือด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CBC BUN Cr Electrolyte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คำนวณ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en-US" dirty="0" err="1" smtClean="0">
                <a:latin typeface="4815_KwangMD_Catthai" pitchFamily="2" charset="0"/>
                <a:cs typeface="4815_KwangMD_Catthai" pitchFamily="2" charset="0"/>
              </a:rPr>
              <a:t>eGFR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ให้ด้วย</a:t>
            </a:r>
            <a:endParaRPr lang="en-US" dirty="0" smtClean="0">
              <a:solidFill>
                <a:srgbClr val="FF0000"/>
              </a:solidFill>
              <a:latin typeface="4815_KwangMD_Catthai" pitchFamily="2" charset="0"/>
              <a:cs typeface="4815_KwangMD_Catthai" pitchFamily="2" charset="0"/>
            </a:endParaRPr>
          </a:p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ยาทั้งหมดของผู้ป่วย ให้นำมา </a:t>
            </a:r>
            <a:r>
              <a:rPr lang="th-TH" dirty="0" err="1" smtClean="0">
                <a:latin typeface="4815_KwangMD_Catthai" pitchFamily="2" charset="0"/>
                <a:cs typeface="4815_KwangMD_Catthai" pitchFamily="2" charset="0"/>
              </a:rPr>
              <a:t>รพ.กพ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ด้วยทุกครั้ง</a:t>
            </a:r>
          </a:p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ญาติอย่างน้อย 2 คน ที่ดูแล ผู้ป่วยจริงๆ โดยเฉพาะผู้ป่วยระยะที่ 5</a:t>
            </a:r>
          </a:p>
          <a:p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เพิ่มช่องทางการติดต่อสื่อสาร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&gt;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ตั้งกลุ่ม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Line CKD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ทั้งจังหวัด</a:t>
            </a:r>
          </a:p>
          <a:p>
            <a:pPr>
              <a:buNone/>
            </a:pP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(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OPD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มี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line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กลุ่มปรึกษา </a:t>
            </a:r>
            <a:r>
              <a:rPr lang="en-US" dirty="0" err="1" smtClean="0">
                <a:latin typeface="4815_KwangMD_Catthai" pitchFamily="2" charset="0"/>
                <a:cs typeface="4815_KwangMD_Catthai" pitchFamily="2" charset="0"/>
              </a:rPr>
              <a:t>opd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)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8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สูตรคำนวณ </a:t>
            </a:r>
            <a:r>
              <a:rPr lang="en-US" dirty="0" err="1" smtClean="0"/>
              <a:t>eGFR</a:t>
            </a:r>
            <a:endParaRPr lang="th-TH" dirty="0"/>
          </a:p>
        </p:txBody>
      </p:sp>
      <p:pic>
        <p:nvPicPr>
          <p:cNvPr id="6" name="ตัวยึดเนื้อหา 5" descr="20150223_150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996"/>
          <a:stretch>
            <a:fillRect/>
          </a:stretch>
        </p:blipFill>
        <p:spPr>
          <a:xfrm>
            <a:off x="1428728" y="1500174"/>
            <a:ext cx="6034617" cy="398304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20150224_152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142984"/>
            <a:ext cx="3394472" cy="4525963"/>
          </a:xfrm>
        </p:spPr>
      </p:pic>
      <p:pic>
        <p:nvPicPr>
          <p:cNvPr id="5" name="ตัวยึดเนื้อหา 3" descr="20150224_152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142984"/>
            <a:ext cx="3394472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/>
          <a:lstStyle/>
          <a:p>
            <a:r>
              <a:rPr lang="en-US" dirty="0" smtClean="0"/>
              <a:t>ID Line  &gt; RACSUN3007</a:t>
            </a:r>
            <a:endParaRPr lang="th-TH" dirty="0"/>
          </a:p>
        </p:txBody>
      </p:sp>
      <p:pic>
        <p:nvPicPr>
          <p:cNvPr id="10" name="ตัวยึดเนื้อหา 9" descr="Screenshot_2015-02-24-17-05-36.png"/>
          <p:cNvPicPr>
            <a:picLocks noGrp="1" noChangeAspect="1"/>
          </p:cNvPicPr>
          <p:nvPr>
            <p:ph idx="1"/>
          </p:nvPr>
        </p:nvPicPr>
        <p:blipFill>
          <a:blip r:embed="rId2"/>
          <a:srcRect t="13574" b="29603"/>
          <a:stretch>
            <a:fillRect/>
          </a:stretch>
        </p:blipFill>
        <p:spPr>
          <a:xfrm>
            <a:off x="3071802" y="2214554"/>
            <a:ext cx="3000396" cy="300039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2976" y="714356"/>
            <a:ext cx="7239000" cy="914360"/>
          </a:xfrm>
        </p:spPr>
        <p:txBody>
          <a:bodyPr/>
          <a:lstStyle/>
          <a:p>
            <a:r>
              <a:rPr lang="th-TH" dirty="0" smtClean="0">
                <a:solidFill>
                  <a:srgbClr val="006600"/>
                </a:solidFill>
              </a:rPr>
              <a:t>ความท้าทายในการดำเนินงาน </a:t>
            </a:r>
            <a:r>
              <a:rPr lang="en-US" dirty="0" smtClean="0">
                <a:solidFill>
                  <a:srgbClr val="006600"/>
                </a:solidFill>
              </a:rPr>
              <a:t>CKD Clinic</a:t>
            </a:r>
            <a:endParaRPr lang="th-TH" dirty="0">
              <a:solidFill>
                <a:srgbClr val="0066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57224" y="1600200"/>
            <a:ext cx="7829576" cy="4525963"/>
          </a:xfrm>
        </p:spPr>
        <p:txBody>
          <a:bodyPr>
            <a:normAutofit/>
          </a:bodyPr>
          <a:lstStyle/>
          <a:p>
            <a:endParaRPr lang="th-TH" b="1" dirty="0" smtClean="0"/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ทำอย่างไรผู้รับบริการถึงจะมีอัตราการเสื่อมของไต</a:t>
            </a:r>
          </a:p>
          <a:p>
            <a:pPr marL="0" indent="0">
              <a:buNone/>
            </a:pPr>
            <a:r>
              <a:rPr lang="th-TH" b="1" dirty="0"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    ช้าน้อยกว่า </a:t>
            </a:r>
            <a:r>
              <a:rPr lang="en-US" b="1" dirty="0" smtClean="0">
                <a:latin typeface="4815_KwangMD_Catthai" pitchFamily="2" charset="0"/>
                <a:cs typeface="4815_KwangMD_Catthai" pitchFamily="2" charset="0"/>
              </a:rPr>
              <a:t>7</a:t>
            </a:r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ml/min1.73m</a:t>
            </a:r>
            <a:r>
              <a:rPr lang="en-US" baseline="30000" dirty="0" smtClean="0">
                <a:latin typeface="4815_KwangMD_Catthai" pitchFamily="2" charset="0"/>
                <a:cs typeface="4815_KwangMD_Catthai" pitchFamily="2" charset="0"/>
              </a:rPr>
              <a:t>2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/year</a:t>
            </a:r>
          </a:p>
          <a:p>
            <a:endParaRPr lang="th-TH" b="1" dirty="0" smtClean="0">
              <a:latin typeface="4815_KwangMD_Catthai" pitchFamily="2" charset="0"/>
              <a:cs typeface="4815_KwangMD_Catthai" pitchFamily="2" charset="0"/>
            </a:endParaRPr>
          </a:p>
          <a:p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ทำอย่างไรผู้รับบริการถึงจะมีการเตรียม </a:t>
            </a:r>
            <a:r>
              <a:rPr lang="en-US" dirty="0" err="1" smtClean="0">
                <a:latin typeface="4815_KwangMD_Catthai" pitchFamily="2" charset="0"/>
                <a:cs typeface="4815_KwangMD_Catthai" pitchFamily="2" charset="0"/>
              </a:rPr>
              <a:t>Arteo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venous </a:t>
            </a:r>
            <a:r>
              <a:rPr lang="en-US" dirty="0" err="1" smtClean="0">
                <a:latin typeface="4815_KwangMD_Catthai" pitchFamily="2" charset="0"/>
                <a:cs typeface="4815_KwangMD_Catthai" pitchFamily="2" charset="0"/>
              </a:rPr>
              <a:t>fistular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 </a:t>
            </a:r>
            <a:r>
              <a:rPr lang="th-TH" b="1" dirty="0" smtClean="0">
                <a:latin typeface="4815_KwangMD_Catthai" pitchFamily="2" charset="0"/>
                <a:cs typeface="4815_KwangMD_Catthai" pitchFamily="2" charset="0"/>
              </a:rPr>
              <a:t>ก่อนเริ่มการทำ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Hemodialysis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1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98294">
            <a:off x="583287" y="926178"/>
            <a:ext cx="5053013" cy="3789362"/>
          </a:xfrm>
          <a:prstGeom prst="rect">
            <a:avLst/>
          </a:prstGeom>
          <a:noFill/>
          <a:ln w="317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0" y="4221163"/>
            <a:ext cx="91440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hangingPunct="1"/>
            <a:r>
              <a:rPr lang="th-TH" sz="8800" b="1" dirty="0" smtClean="0">
                <a:solidFill>
                  <a:srgbClr val="0000FF"/>
                </a:solidFill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th-TH" sz="8800" b="1" dirty="0">
                <a:solidFill>
                  <a:srgbClr val="0000FF"/>
                </a:solidFill>
                <a:latin typeface="4815_KwangMD_Catthai" pitchFamily="2" charset="0"/>
                <a:cs typeface="4815_KwangMD_Catthai" pitchFamily="2" charset="0"/>
              </a:rPr>
              <a:t>ขอบคุณค่ะ</a:t>
            </a:r>
          </a:p>
        </p:txBody>
      </p:sp>
    </p:spTree>
    <p:extLst>
      <p:ext uri="{BB962C8B-B14F-4D97-AF65-F5344CB8AC3E}">
        <p14:creationId xmlns:p14="http://schemas.microsoft.com/office/powerpoint/2010/main" xmlns="" val="40173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dirty="0" smtClean="0"/>
              <a:t>สถิติผู้มารับบริการที่ </a:t>
            </a:r>
            <a:r>
              <a:rPr lang="en-US" sz="4400" dirty="0" smtClean="0"/>
              <a:t>CKD clinic</a:t>
            </a:r>
            <a:endParaRPr lang="th-TH" sz="4400" dirty="0"/>
          </a:p>
        </p:txBody>
      </p:sp>
      <p:graphicFrame>
        <p:nvGraphicFramePr>
          <p:cNvPr id="3" name="แผนภูมิ 2"/>
          <p:cNvGraphicFramePr/>
          <p:nvPr/>
        </p:nvGraphicFramePr>
        <p:xfrm>
          <a:off x="785786" y="1428736"/>
          <a:ext cx="778674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KD_pig\IMG_6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57166"/>
            <a:ext cx="2357454" cy="1428759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E:\CKD_pig\IMG_6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285992"/>
            <a:ext cx="2357454" cy="1592362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E:\CKD_pig\IMG_6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214554"/>
            <a:ext cx="2428892" cy="1571636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ลูกศรซ้าย-ขวา 9"/>
          <p:cNvSpPr/>
          <p:nvPr/>
        </p:nvSpPr>
        <p:spPr>
          <a:xfrm>
            <a:off x="5429256" y="2928934"/>
            <a:ext cx="1143008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ลูกศรซ้าย-ขวา 10"/>
          <p:cNvSpPr/>
          <p:nvPr/>
        </p:nvSpPr>
        <p:spPr>
          <a:xfrm>
            <a:off x="2428860" y="2857496"/>
            <a:ext cx="1143008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ลูกศรขึ้น-ลง 12"/>
          <p:cNvSpPr/>
          <p:nvPr/>
        </p:nvSpPr>
        <p:spPr>
          <a:xfrm>
            <a:off x="4357686" y="4286256"/>
            <a:ext cx="285752" cy="85725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ลูกศรขึ้น-ลง 11"/>
          <p:cNvSpPr/>
          <p:nvPr/>
        </p:nvSpPr>
        <p:spPr>
          <a:xfrm>
            <a:off x="4357686" y="1714488"/>
            <a:ext cx="285752" cy="85725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ซ้าย-ขวา 15"/>
          <p:cNvSpPr/>
          <p:nvPr/>
        </p:nvSpPr>
        <p:spPr>
          <a:xfrm>
            <a:off x="5429256" y="5572140"/>
            <a:ext cx="1143008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5143512"/>
            <a:ext cx="1785950" cy="1321927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ตัวยึดเนื้อหา 11" descr="BeautyPlus_20150225071223_fast[1].JPG"/>
          <p:cNvPicPr>
            <a:picLocks noChangeAspect="1"/>
          </p:cNvPicPr>
          <p:nvPr/>
        </p:nvPicPr>
        <p:blipFill>
          <a:blip r:embed="rId7"/>
          <a:srcRect l="19133" t="21466" b="29604"/>
          <a:stretch>
            <a:fillRect/>
          </a:stretch>
        </p:blipFill>
        <p:spPr>
          <a:xfrm>
            <a:off x="3643306" y="2571744"/>
            <a:ext cx="1785950" cy="1714512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ตัวยึดเนื้อหา 13" descr="BeautyPlus_20150225071002_fast[1].JPG"/>
          <p:cNvPicPr>
            <a:picLocks noChangeAspect="1"/>
          </p:cNvPicPr>
          <p:nvPr/>
        </p:nvPicPr>
        <p:blipFill>
          <a:blip r:embed="rId8"/>
          <a:srcRect t="19888" r="19133" b="23290"/>
          <a:stretch>
            <a:fillRect/>
          </a:stretch>
        </p:blipFill>
        <p:spPr>
          <a:xfrm>
            <a:off x="6715140" y="4857760"/>
            <a:ext cx="1714512" cy="150019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4282" y="2285992"/>
            <a:ext cx="3286148" cy="1876430"/>
          </a:xfrm>
        </p:spPr>
        <p:txBody>
          <a:bodyPr/>
          <a:lstStyle/>
          <a:p>
            <a:r>
              <a:rPr lang="th-TH" sz="3200" dirty="0" smtClean="0"/>
              <a:t>พยาบาลคลินิกโรคไตเรื้อรัง</a:t>
            </a:r>
            <a:br>
              <a:rPr lang="th-TH" sz="3200" dirty="0" smtClean="0"/>
            </a:br>
            <a:r>
              <a:rPr lang="th-TH" sz="3200" dirty="0" smtClean="0"/>
              <a:t>คัดกรองและซักประวัติก่อนพบแพทย์และสหสาขาวิชาชีพ</a:t>
            </a:r>
            <a:endParaRPr lang="th-TH" sz="3200" dirty="0"/>
          </a:p>
        </p:txBody>
      </p:sp>
      <p:pic>
        <p:nvPicPr>
          <p:cNvPr id="5" name="Picture 2" descr="E:\CKD_pig\IMG_6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214422"/>
            <a:ext cx="5111750" cy="435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5720" y="2285992"/>
            <a:ext cx="3286148" cy="1162050"/>
          </a:xfrm>
        </p:spPr>
        <p:txBody>
          <a:bodyPr/>
          <a:lstStyle/>
          <a:p>
            <a:pPr algn="ctr"/>
            <a:r>
              <a:rPr lang="th-TH" sz="4000" dirty="0" smtClean="0"/>
              <a:t>ตรวจรักษา </a:t>
            </a:r>
            <a:br>
              <a:rPr lang="th-TH" sz="4000" dirty="0" smtClean="0"/>
            </a:br>
            <a:r>
              <a:rPr lang="th-TH" sz="4000" dirty="0" smtClean="0"/>
              <a:t>โดยอายุรแพทย์โรคไต</a:t>
            </a:r>
            <a:endParaRPr lang="th-TH" sz="4000" dirty="0"/>
          </a:p>
        </p:txBody>
      </p:sp>
      <p:pic>
        <p:nvPicPr>
          <p:cNvPr id="5" name="Picture 2" descr="E:\CKD_pig\IMG_6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785794"/>
            <a:ext cx="5111750" cy="4857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KPH(N40) (47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TemplateKPH(N40) (47)</Template>
  <TotalTime>690</TotalTime>
  <Words>1067</Words>
  <Application>Microsoft Office PowerPoint</Application>
  <PresentationFormat>นำเสนอทางหน้าจอ (4:3)</PresentationFormat>
  <Paragraphs>189</Paragraphs>
  <Slides>58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58</vt:i4>
      </vt:variant>
    </vt:vector>
  </HeadingPairs>
  <TitlesOfParts>
    <vt:vector size="59" baseType="lpstr">
      <vt:lpstr>TemplateKPH(N40) (47)</vt:lpstr>
      <vt:lpstr>CKD Clinic</vt:lpstr>
      <vt:lpstr>คลินิกโรคไตเรื้อรัง (Chronic kidney disease; CKD clinic)</vt:lpstr>
      <vt:lpstr>ขอบข่ายการให้บริการ CKD clinic  โรงพยาบาลกำแพงเพชร</vt:lpstr>
      <vt:lpstr>CKD Clinic โรงพยาบาลกำแพงเพชร</vt:lpstr>
      <vt:lpstr>สถิติผู้มารับบริการที่ CKD clinic</vt:lpstr>
      <vt:lpstr>สถิติผู้มารับบริการที่ CKD clinic</vt:lpstr>
      <vt:lpstr>ภาพนิ่ง 7</vt:lpstr>
      <vt:lpstr>พยาบาลคลินิกโรคไตเรื้อรัง คัดกรองและซักประวัติก่อนพบแพทย์และสหสาขาวิชาชีพ</vt:lpstr>
      <vt:lpstr>ตรวจรักษา  โดยอายุรแพทย์โรคไต</vt:lpstr>
      <vt:lpstr>เภสัชกรให้สุขศึกษา พร้อมค้นหาปัญหาเรื่องยา </vt:lpstr>
      <vt:lpstr>นักกำหนดอาการ ให้สุขศึกษาเรื่องการรับประทานอาหาร</vt:lpstr>
      <vt:lpstr>พยาบาลคลินิกโรคไตเรื้อรัง ให้คำแนะนำ เตรียมพร้อมผู้ป่วย CKD </vt:lpstr>
      <vt:lpstr>ผู้ช่วยเหลือคนไข้ ออกบัตรนัด ทบทวน กลับบ้านได้</vt:lpstr>
      <vt:lpstr>บทบาทพยาบาลคลินิกโรคไตเรื้อรัง</vt:lpstr>
      <vt:lpstr>คุณสมบัติของพยาบาล CKD CLINIC</vt:lpstr>
      <vt:lpstr>การเตรียมข้อมูลผู้ป่วยก่อนให้บริการ</vt:lpstr>
      <vt:lpstr>ภาพนิ่ง 17</vt:lpstr>
      <vt:lpstr>ภาพนิ่ง 18</vt:lpstr>
      <vt:lpstr>กิจกรรมในคลินิกสำหรับผู้ป่วยรายใหม่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การประเมินความรู้ผู้ป่วย</vt:lpstr>
      <vt:lpstr>บทบาทนักกำหนดอาหาร คลินิกโรคไตเรื้อรัง</vt:lpstr>
      <vt:lpstr>ภาพนิ่ง 27</vt:lpstr>
      <vt:lpstr>บทบาทนักกำหนดอาหาร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บทบาทเภสัชกรคลินิกโรคไตเรื้อรัง</vt:lpstr>
      <vt:lpstr>บทบาทเภสัชกรในคลินิกโรคไตเรื้อรัง</vt:lpstr>
      <vt:lpstr>Education Program</vt:lpstr>
      <vt:lpstr>Education program</vt:lpstr>
      <vt:lpstr>ไต</vt:lpstr>
      <vt:lpstr>ไตมีหน้าที่ทำอะไรบ้าง 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สิ่งที่ควรหลีกเลี่ยง</vt:lpstr>
      <vt:lpstr>ภาพนิ่ง 49</vt:lpstr>
      <vt:lpstr>ภาพนิ่ง 50</vt:lpstr>
      <vt:lpstr>ภาพนิ่ง 51</vt:lpstr>
      <vt:lpstr>ปัญหาในการจัดการ CKD CLINIC</vt:lpstr>
      <vt:lpstr>การส่งต่อผู้ป่วย</vt:lpstr>
      <vt:lpstr>สูตรคำนวณ eGFR</vt:lpstr>
      <vt:lpstr>ภาพนิ่ง 55</vt:lpstr>
      <vt:lpstr>ID Line  &gt; RACSUN3007</vt:lpstr>
      <vt:lpstr>ความท้าทายในการดำเนินงาน CKD Clinic</vt:lpstr>
      <vt:lpstr>ภาพนิ่ง 58</vt:lpstr>
    </vt:vector>
  </TitlesOfParts>
  <Company>- iHEREs Team 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- Ghost Windows -</dc:creator>
  <cp:lastModifiedBy>- Ghost Windows -</cp:lastModifiedBy>
  <cp:revision>65</cp:revision>
  <dcterms:created xsi:type="dcterms:W3CDTF">2015-02-21T07:46:44Z</dcterms:created>
  <dcterms:modified xsi:type="dcterms:W3CDTF">2015-02-26T08:06:43Z</dcterms:modified>
</cp:coreProperties>
</file>